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03" r:id="rId3"/>
  </p:sldMasterIdLst>
  <p:notesMasterIdLst>
    <p:notesMasterId r:id="rId13"/>
  </p:notesMasterIdLst>
  <p:sldIdLst>
    <p:sldId id="299" r:id="rId4"/>
    <p:sldId id="3267" r:id="rId5"/>
    <p:sldId id="264" r:id="rId6"/>
    <p:sldId id="310" r:id="rId7"/>
    <p:sldId id="3268" r:id="rId8"/>
    <p:sldId id="3269" r:id="rId9"/>
    <p:sldId id="2683" r:id="rId10"/>
    <p:sldId id="273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2990-C15C-4C51-892C-E46B0560BF4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ECB46-454E-494D-97D5-10102CF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20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59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52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49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3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7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4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401EFD-CC5E-440F-B2FA-9C73713F8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28E823-0F86-41DD-9652-E23CBBB99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9B2E2A-DF73-422B-978E-595DFB33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9DC17-0148-440B-A0AD-795FC22A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5C2CD2-119A-4F4D-A42D-A1CA94A3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58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53670-C714-47DC-9643-1ADA5D19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5D5748-185C-42B0-9E09-FF891E62C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AA3E94-69CB-4A29-AE58-9C8A0FA1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039761-5335-45FF-874E-0A357BE4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B8EEC1-DF22-4CD5-B6AA-2F19F197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93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D62A1E-48CC-4D43-BC32-51B24D3D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AAFCB3-F864-4EB6-B7DB-9566035F2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021D3B-8313-46A6-A344-B32D15BF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9E038A-3162-4AF4-92E0-E1ABFA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6A0A99-DE7F-419D-984C-01F93EB4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2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12EBAC-001E-465E-BF94-5063D092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E3595-4EEC-4449-83AE-FDD7CB74C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F6DA3A-2AA7-403D-AE43-1D0CDD217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34C315-4FEB-454F-9654-76B3D2E1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D3A627-7E9A-4B4C-9696-A6B2F9DA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A0662F-75A6-4B68-BBA0-4ECD6545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4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FE1976-1160-49D2-843D-A8FD39A0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38256D-3CA6-44EF-93E7-8782E20B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4840B2-B5AF-4D21-9345-77FD9D60C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3677679-2329-4481-98DD-A2F7692DC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250A3B3-0D0C-4EBF-A905-30D17275C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7D40DCD-62C1-407E-9F57-4DE2C181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84D98B1-7470-4254-8C41-D8B2524B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D4E0A99-82AF-45DB-A692-6B5771EF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7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824D9-6B4A-4902-BFCE-640E3EDE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7A9618-AE84-441B-A2DF-BAC84AC2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A272BF-77AF-486E-8633-C11CB3F4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AAD116-AD95-4557-90DE-15A0BC9F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99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1E6720F-3B9F-4CC0-AC78-25ADB1D0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4810D98-55E8-4FD2-BAE8-D19D2EF8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7C03E4-FCAA-470F-ACEB-C2552815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1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56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DDCA1-80F2-42B1-A557-05F9C705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3ED9A0-04E0-403E-A2AB-98F36957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33B4EA-F0B5-4F60-AE63-B36AAD0D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F2B0C6-8B11-4A71-B669-8F1475E3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871C0D-D72D-4881-B898-BF159626E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3B9020-0D28-45C4-8C9C-A9F42E08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40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3C81D9-24A3-4172-A0A1-0CE66540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A20530A-47D4-47BF-B398-18D4407A6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FA9B27-E47C-4FCC-8A19-02B93E75E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5E714D-355A-4843-9BF4-46879E63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87B72F-D04F-4931-BD66-68801BFC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520EE0-F621-44FD-9EE4-7A27451E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44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67335E-5E04-4BA1-9D23-B12F64D3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3DFD73-6794-411A-9027-022358DE5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BBECEF-18EF-45BB-B708-0FA2F158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A26182-2813-4D0E-9B2E-07CB977A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5FB45D-85E8-414C-AFD6-053E223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67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3839A6-44DC-46C4-863D-F7FCF5676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D6DE45-84A1-44BF-8262-559479B29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1BD9C0-62D1-44DC-B200-FBC38F17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403AFC-A0E3-4259-A978-48E2F116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11F424-5C5E-4050-83FE-9670B3A0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96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22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1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35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38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6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45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39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53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5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96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79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9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40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3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1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1F370C9-4CCD-4459-8BE5-6252DEF24F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32385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7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97D9B966-CC2D-4288-B9EE-CEA51CC8B0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28CEDD-7EAB-46A2-86A1-558F70FA6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23A512-BE8B-4DC2-B7C0-EFAC80A1D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854F0B-7E47-45C4-9C69-40FD92D92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ED028-BDA3-41DB-8ABE-AEEB0677B3B5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31B663-628A-47EB-B2C5-0DDC992DC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BAF9AC-A9FA-41F9-808E-A2D18F446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1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xmlns="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C3A5470D-1E16-4D1D-BD22-B75BEAFAAB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1" y="24764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8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xmlns="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xmlns="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xmlns="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xmlns="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xmlns="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40" y="750127"/>
            <a:ext cx="1609724" cy="13207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52314" y="1868304"/>
            <a:ext cx="6099858" cy="2008388"/>
            <a:chOff x="4337964" y="2716029"/>
            <a:chExt cx="6099858" cy="2008388"/>
          </a:xfrm>
        </p:grpSpPr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xmlns="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936" y="2716029"/>
              <a:ext cx="5087915" cy="20083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C67CD02-C13B-460B-974B-3F4B40293086}"/>
                </a:ext>
              </a:extLst>
            </p:cNvPr>
            <p:cNvSpPr txBox="1"/>
            <p:nvPr/>
          </p:nvSpPr>
          <p:spPr>
            <a:xfrm>
              <a:off x="4337964" y="3109374"/>
              <a:ext cx="6099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TOÁN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B49408-8E47-CBBE-F947-C2D6007A1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4796" y="3533676"/>
            <a:ext cx="6395258" cy="2286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DAECF0-F84E-2A69-416A-C3188EA1FB41}"/>
              </a:ext>
            </a:extLst>
          </p:cNvPr>
          <p:cNvSpPr txBox="1"/>
          <p:nvPr/>
        </p:nvSpPr>
        <p:spPr>
          <a:xfrm>
            <a:off x="7315200" y="5486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xmlns="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EEE6C0D7-395E-E194-182A-3D9DAC6C76D1}"/>
              </a:ext>
            </a:extLst>
          </p:cNvPr>
          <p:cNvSpPr txBox="1"/>
          <p:nvPr/>
        </p:nvSpPr>
        <p:spPr>
          <a:xfrm>
            <a:off x="106680" y="3429000"/>
            <a:ext cx="256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33A5B23F-EE96-DA9B-FC60-85CF9FDFE9E2}"/>
              </a:ext>
            </a:extLst>
          </p:cNvPr>
          <p:cNvGrpSpPr/>
          <p:nvPr/>
        </p:nvGrpSpPr>
        <p:grpSpPr>
          <a:xfrm>
            <a:off x="272415" y="163836"/>
            <a:ext cx="5823585" cy="1771650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xmlns="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xmlns="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3"/>
              <a:ext cx="5867400" cy="1748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kumimoji="0" lang="en-US" sz="8800" b="1" i="0" u="none" strike="noStrike" kern="1200" cap="none" spc="0" normalizeH="0" baseline="0" noProof="0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94EA2EF2-E87F-9983-D4D7-7A1CED2BF537}"/>
              </a:ext>
            </a:extLst>
          </p:cNvPr>
          <p:cNvSpPr/>
          <p:nvPr/>
        </p:nvSpPr>
        <p:spPr>
          <a:xfrm>
            <a:off x="3217299" y="1826581"/>
            <a:ext cx="8551914" cy="4768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xmlns="" id="{54B2342C-002C-419E-87FB-425D57514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115438"/>
            <a:ext cx="74506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6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190501"/>
            <a:ext cx="10959199" cy="62586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Nhóm 6">
            <a:extLst>
              <a:ext uri="{FF2B5EF4-FFF2-40B4-BE49-F238E27FC236}">
                <a16:creationId xmlns:a16="http://schemas.microsoft.com/office/drawing/2014/main" xmlns="" id="{9F95F2CF-87DF-497C-A592-B3CDA52AC914}"/>
              </a:ext>
            </a:extLst>
          </p:cNvPr>
          <p:cNvGrpSpPr/>
          <p:nvPr/>
        </p:nvGrpSpPr>
        <p:grpSpPr>
          <a:xfrm>
            <a:off x="768350" y="198585"/>
            <a:ext cx="2774123" cy="1052418"/>
            <a:chOff x="1203156" y="685799"/>
            <a:chExt cx="2080592" cy="789313"/>
          </a:xfrm>
        </p:grpSpPr>
        <p:grpSp>
          <p:nvGrpSpPr>
            <p:cNvPr id="41" name="Nhóm 4">
              <a:extLst>
                <a:ext uri="{FF2B5EF4-FFF2-40B4-BE49-F238E27FC236}">
                  <a16:creationId xmlns:a16="http://schemas.microsoft.com/office/drawing/2014/main" xmlns="" id="{3F5A22DF-F0BD-4C2C-A7D8-FDFCC7648E34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1" name="Hình Bầu dục 2">
                <a:extLst>
                  <a:ext uri="{FF2B5EF4-FFF2-40B4-BE49-F238E27FC236}">
                    <a16:creationId xmlns:a16="http://schemas.microsoft.com/office/drawing/2014/main" xmlns="" id="{CB9049C6-A999-4A00-A919-467D9E45E39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ộp Văn bản 3">
                <a:extLst>
                  <a:ext uri="{FF2B5EF4-FFF2-40B4-BE49-F238E27FC236}">
                    <a16:creationId xmlns:a16="http://schemas.microsoft.com/office/drawing/2014/main" xmlns="" id="{2D23C2CE-FCC0-4C67-83C7-6C4D318A2892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45" name="Hộp Văn bản 5">
              <a:extLst>
                <a:ext uri="{FF2B5EF4-FFF2-40B4-BE49-F238E27FC236}">
                  <a16:creationId xmlns:a16="http://schemas.microsoft.com/office/drawing/2014/main" xmlns="" id="{851F11DF-BDBF-4D99-83EF-BBC17F1508FB}"/>
                </a:ext>
              </a:extLst>
            </p:cNvPr>
            <p:cNvSpPr txBox="1"/>
            <p:nvPr/>
          </p:nvSpPr>
          <p:spPr>
            <a:xfrm>
              <a:off x="1902436" y="811986"/>
              <a:ext cx="1381312" cy="6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03ADA8ED-D545-5918-2316-03A40592B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12823"/>
              </p:ext>
            </p:extLst>
          </p:nvPr>
        </p:nvGraphicFramePr>
        <p:xfrm>
          <a:off x="1236869" y="1753334"/>
          <a:ext cx="10183192" cy="22024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5798">
                  <a:extLst>
                    <a:ext uri="{9D8B030D-6E8A-4147-A177-3AD203B41FA5}">
                      <a16:colId xmlns:a16="http://schemas.microsoft.com/office/drawing/2014/main" xmlns="" val="1261051752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xmlns="" val="4021967919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xmlns="" val="3280503397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xmlns="" val="3859222289"/>
                    </a:ext>
                  </a:extLst>
                </a:gridCol>
              </a:tblGrid>
              <a:tr h="734146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Thừa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18 171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13 061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12 140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8464877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/>
                        <a:t>Thừa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56095404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/>
                        <a:t>Tích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90 855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302876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58214E6-9A46-BF56-8645-B7F16DE11255}"/>
              </a:ext>
            </a:extLst>
          </p:cNvPr>
          <p:cNvGrpSpPr/>
          <p:nvPr/>
        </p:nvGrpSpPr>
        <p:grpSpPr>
          <a:xfrm>
            <a:off x="5237921" y="4038434"/>
            <a:ext cx="2845369" cy="2819566"/>
            <a:chOff x="8001897" y="2517912"/>
            <a:chExt cx="3807499" cy="40032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6D921361-8AAF-DED8-A8D8-BFAD0B1961D8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00BF75-08BF-201A-5DB6-8F123D161397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3C5C6CAF-80EA-063F-167A-BEF434166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08C1816E-8C76-0421-0344-7BB289F05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173A1CA-2D07-FA71-AB84-BE8F3DE26DC6}"/>
              </a:ext>
            </a:extLst>
          </p:cNvPr>
          <p:cNvSpPr/>
          <p:nvPr/>
        </p:nvSpPr>
        <p:spPr>
          <a:xfrm>
            <a:off x="6708913" y="3260035"/>
            <a:ext cx="1878496" cy="556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78 366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40B8113-C615-A029-C6DA-0B25BEE054EB}"/>
              </a:ext>
            </a:extLst>
          </p:cNvPr>
          <p:cNvSpPr/>
          <p:nvPr/>
        </p:nvSpPr>
        <p:spPr>
          <a:xfrm>
            <a:off x="9342782" y="3250096"/>
            <a:ext cx="1878496" cy="556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84 980</a:t>
            </a:r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6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675E0C1-8741-4A93-B36D-FCEB6ED89067}"/>
              </a:ext>
            </a:extLst>
          </p:cNvPr>
          <p:cNvGrpSpPr/>
          <p:nvPr/>
        </p:nvGrpSpPr>
        <p:grpSpPr>
          <a:xfrm>
            <a:off x="-19234" y="5067300"/>
            <a:ext cx="1305109" cy="1717442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xmlns="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xmlns="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xmlns="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xmlns="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xmlns="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xmlns="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xmlns="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xmlns="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xmlns="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xmlns="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xmlns="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41" name="Nhóm 6">
            <a:extLst>
              <a:ext uri="{FF2B5EF4-FFF2-40B4-BE49-F238E27FC236}">
                <a16:creationId xmlns:a16="http://schemas.microsoft.com/office/drawing/2014/main" xmlns="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xmlns="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xmlns="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xmlns="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xmlns="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1547E2-E619-D065-C2E3-CAC26598EE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529" y="2037535"/>
            <a:ext cx="3630993" cy="44039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7CED599-B0AA-6642-92F1-DD568388FBFF}"/>
              </a:ext>
            </a:extLst>
          </p:cNvPr>
          <p:cNvGrpSpPr/>
          <p:nvPr/>
        </p:nvGrpSpPr>
        <p:grpSpPr>
          <a:xfrm>
            <a:off x="1040428" y="2745132"/>
            <a:ext cx="3091770" cy="1743204"/>
            <a:chOff x="8979918" y="2365795"/>
            <a:chExt cx="2634434" cy="17432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3B5C27C-9BD5-F7F7-8AF3-8FFCC6BDC11D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5AB5B79-B006-A4DB-133C-7581E7608976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10 706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781106A-9152-FA2F-75FD-C923422C66EE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9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CABF423-9F9C-87A1-24B3-A6BF527221C4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5387A14F-5DA2-77FC-4116-A4AD4B18A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4F95B9-4980-01A8-B5C7-F2E5648B5F26}"/>
              </a:ext>
            </a:extLst>
          </p:cNvPr>
          <p:cNvSpPr txBox="1"/>
          <p:nvPr/>
        </p:nvSpPr>
        <p:spPr>
          <a:xfrm>
            <a:off x="3257550" y="441380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2A165D1-F1E8-7852-75E0-0A301FE7D540}"/>
              </a:ext>
            </a:extLst>
          </p:cNvPr>
          <p:cNvSpPr txBox="1"/>
          <p:nvPr/>
        </p:nvSpPr>
        <p:spPr>
          <a:xfrm>
            <a:off x="2930387" y="44138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B220E20-C57D-323A-E021-B1438DE6AE71}"/>
              </a:ext>
            </a:extLst>
          </p:cNvPr>
          <p:cNvSpPr txBox="1"/>
          <p:nvPr/>
        </p:nvSpPr>
        <p:spPr>
          <a:xfrm>
            <a:off x="2601567" y="44138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D6B954-F5E4-427D-67AB-A739258E264E}"/>
              </a:ext>
            </a:extLst>
          </p:cNvPr>
          <p:cNvSpPr txBox="1"/>
          <p:nvPr/>
        </p:nvSpPr>
        <p:spPr>
          <a:xfrm>
            <a:off x="2097984" y="44038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B0B5B8B6-3596-F92C-CE9D-B54E8CC52DAD}"/>
              </a:ext>
            </a:extLst>
          </p:cNvPr>
          <p:cNvSpPr/>
          <p:nvPr/>
        </p:nvSpPr>
        <p:spPr>
          <a:xfrm>
            <a:off x="2971800" y="348615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9FA6236F-AC3D-684B-1CBC-CA286F5898E2}"/>
              </a:ext>
            </a:extLst>
          </p:cNvPr>
          <p:cNvSpPr/>
          <p:nvPr/>
        </p:nvSpPr>
        <p:spPr>
          <a:xfrm>
            <a:off x="2105025" y="346710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E0A79BD-016C-9DDF-B5B0-57015DC0026F}"/>
              </a:ext>
            </a:extLst>
          </p:cNvPr>
          <p:cNvSpPr txBox="1"/>
          <p:nvPr/>
        </p:nvSpPr>
        <p:spPr>
          <a:xfrm>
            <a:off x="1707459" y="43848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D6C014E6-9D62-9CC4-AA0A-5B1C2BA77F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3604" y="2075635"/>
            <a:ext cx="3630993" cy="440397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A33CEBED-9889-284C-64B5-4D3A8AA52F08}"/>
              </a:ext>
            </a:extLst>
          </p:cNvPr>
          <p:cNvGrpSpPr/>
          <p:nvPr/>
        </p:nvGrpSpPr>
        <p:grpSpPr>
          <a:xfrm>
            <a:off x="4688503" y="2783232"/>
            <a:ext cx="3091770" cy="1743204"/>
            <a:chOff x="8979918" y="2365795"/>
            <a:chExt cx="2634434" cy="174320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B7B4451E-5090-07F6-DEDF-BCE4D579CE7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E8FE08F4-23DA-21E5-E12B-50D0735499F7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12 061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CB608C94-C117-4801-C699-285F1B149049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8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3460C0EC-8861-F74E-9E25-56133FDB3967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ACFC84B8-1A3C-E03F-5F42-82F743E74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C5E311E-4B1E-BE67-FD33-A0987626D030}"/>
              </a:ext>
            </a:extLst>
          </p:cNvPr>
          <p:cNvSpPr txBox="1"/>
          <p:nvPr/>
        </p:nvSpPr>
        <p:spPr>
          <a:xfrm>
            <a:off x="6905625" y="445190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D613FEC-1F97-1801-2C04-C1AAC35263E4}"/>
              </a:ext>
            </a:extLst>
          </p:cNvPr>
          <p:cNvSpPr txBox="1"/>
          <p:nvPr/>
        </p:nvSpPr>
        <p:spPr>
          <a:xfrm>
            <a:off x="6578462" y="44519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CD18B3C6-912C-3CC7-9406-278B9D316F79}"/>
              </a:ext>
            </a:extLst>
          </p:cNvPr>
          <p:cNvSpPr txBox="1"/>
          <p:nvPr/>
        </p:nvSpPr>
        <p:spPr>
          <a:xfrm>
            <a:off x="6221067" y="44519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7CF18F7-7A42-ED79-E7B3-DBBC860F28E9}"/>
              </a:ext>
            </a:extLst>
          </p:cNvPr>
          <p:cNvSpPr txBox="1"/>
          <p:nvPr/>
        </p:nvSpPr>
        <p:spPr>
          <a:xfrm>
            <a:off x="5746059" y="44419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1D8CD52B-04C7-0310-D2AA-AE8195D9C11F}"/>
              </a:ext>
            </a:extLst>
          </p:cNvPr>
          <p:cNvSpPr/>
          <p:nvPr/>
        </p:nvSpPr>
        <p:spPr>
          <a:xfrm>
            <a:off x="6276975" y="353377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94B2A02A-3B26-F1E5-05D3-C4A1A7F063E2}"/>
              </a:ext>
            </a:extLst>
          </p:cNvPr>
          <p:cNvSpPr/>
          <p:nvPr/>
        </p:nvSpPr>
        <p:spPr>
          <a:xfrm>
            <a:off x="5400675" y="350520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65207796-D4B7-2ABC-4205-E0DBF5A1C4BE}"/>
              </a:ext>
            </a:extLst>
          </p:cNvPr>
          <p:cNvSpPr txBox="1"/>
          <p:nvPr/>
        </p:nvSpPr>
        <p:spPr>
          <a:xfrm>
            <a:off x="5365059" y="44229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17FB2494-B440-999A-962A-6D1D98F089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1654" y="2047060"/>
            <a:ext cx="3630993" cy="4403973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4F958D22-3EC7-A609-A1B5-837663939B6B}"/>
              </a:ext>
            </a:extLst>
          </p:cNvPr>
          <p:cNvGrpSpPr/>
          <p:nvPr/>
        </p:nvGrpSpPr>
        <p:grpSpPr>
          <a:xfrm>
            <a:off x="8136553" y="2754657"/>
            <a:ext cx="3091770" cy="1743204"/>
            <a:chOff x="8979918" y="2365795"/>
            <a:chExt cx="2634434" cy="174320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B59D36C7-76F5-E5DA-4783-7C44BA080B6C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B82A9ECE-7670-6D15-1C1D-32BBC2A1099C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15 108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6C425EF2-4284-721E-B127-847767D5A7C7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7DC67172-ADE0-8935-C1F8-02034D2C7360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276D08CD-A273-41F0-A92A-76226B02E4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B5830A77-A903-9FAB-E334-D1339716774B}"/>
              </a:ext>
            </a:extLst>
          </p:cNvPr>
          <p:cNvSpPr txBox="1"/>
          <p:nvPr/>
        </p:nvSpPr>
        <p:spPr>
          <a:xfrm>
            <a:off x="10353675" y="44233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2CA29C07-5872-7B7C-7A83-E243E01D33EB}"/>
              </a:ext>
            </a:extLst>
          </p:cNvPr>
          <p:cNvSpPr txBox="1"/>
          <p:nvPr/>
        </p:nvSpPr>
        <p:spPr>
          <a:xfrm>
            <a:off x="10026512" y="44233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E51BF823-2047-9BAF-F54B-5206B1934FAF}"/>
              </a:ext>
            </a:extLst>
          </p:cNvPr>
          <p:cNvSpPr txBox="1"/>
          <p:nvPr/>
        </p:nvSpPr>
        <p:spPr>
          <a:xfrm>
            <a:off x="9697692" y="44233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0CD10490-5F55-872A-8C04-A2704E0549B2}"/>
              </a:ext>
            </a:extLst>
          </p:cNvPr>
          <p:cNvSpPr txBox="1"/>
          <p:nvPr/>
        </p:nvSpPr>
        <p:spPr>
          <a:xfrm>
            <a:off x="9194109" y="44133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F7325DA1-4F51-5664-3558-D2E191332E64}"/>
              </a:ext>
            </a:extLst>
          </p:cNvPr>
          <p:cNvSpPr/>
          <p:nvPr/>
        </p:nvSpPr>
        <p:spPr>
          <a:xfrm>
            <a:off x="10067925" y="349567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46A9A4BE-2F11-F8EE-DC37-617FA2DBA2BD}"/>
              </a:ext>
            </a:extLst>
          </p:cNvPr>
          <p:cNvSpPr/>
          <p:nvPr/>
        </p:nvSpPr>
        <p:spPr>
          <a:xfrm>
            <a:off x="8877300" y="351472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25F99A39-AE7E-F318-3F90-92D6BB544A35}"/>
              </a:ext>
            </a:extLst>
          </p:cNvPr>
          <p:cNvSpPr txBox="1"/>
          <p:nvPr/>
        </p:nvSpPr>
        <p:spPr>
          <a:xfrm>
            <a:off x="8832159" y="43943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9C94F9B-D15F-AE9E-7E2E-8240AB8426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462" y="1276349"/>
            <a:ext cx="8861281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75" grpId="0" animBg="1"/>
      <p:bldP spid="75" grpId="1" animBg="1"/>
      <p:bldP spid="76" grpId="0" animBg="1"/>
      <p:bldP spid="76" grpId="1" animBg="1"/>
      <p:bldP spid="89" grpId="0" animBg="1"/>
      <p:bldP spid="89" grpId="1" animBg="1"/>
      <p:bldP spid="90" grpId="0" animBg="1"/>
      <p:bldP spid="9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xmlns="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grpSp>
        <p:nvGrpSpPr>
          <p:cNvPr id="41" name="Nhóm 6">
            <a:extLst>
              <a:ext uri="{FF2B5EF4-FFF2-40B4-BE49-F238E27FC236}">
                <a16:creationId xmlns:a16="http://schemas.microsoft.com/office/drawing/2014/main" xmlns="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6268968" cy="1052418"/>
            <a:chOff x="1203156" y="685799"/>
            <a:chExt cx="4701725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xmlns="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xmlns="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xmlns="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3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xmlns="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81608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nhẩm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theo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mẫu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0B4EF54-5EC8-9CF9-CB98-C506818CCE08}"/>
              </a:ext>
            </a:extLst>
          </p:cNvPr>
          <p:cNvSpPr/>
          <p:nvPr/>
        </p:nvSpPr>
        <p:spPr>
          <a:xfrm>
            <a:off x="1958009" y="1393963"/>
            <a:ext cx="8219661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F0BFC7-AD12-E616-21CF-4AA40DF73C7D}"/>
              </a:ext>
            </a:extLst>
          </p:cNvPr>
          <p:cNvSpPr txBox="1"/>
          <p:nvPr/>
        </p:nvSpPr>
        <p:spPr>
          <a:xfrm>
            <a:off x="2100885" y="1489213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12 000 x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383515-395E-A6D2-1F65-E4F31F421D08}"/>
              </a:ext>
            </a:extLst>
          </p:cNvPr>
          <p:cNvSpPr txBox="1"/>
          <p:nvPr/>
        </p:nvSpPr>
        <p:spPr>
          <a:xfrm>
            <a:off x="1081709" y="214643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4 = 48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91D0A7-4264-9F54-D5F6-039803558E4A}"/>
              </a:ext>
            </a:extLst>
          </p:cNvPr>
          <p:cNvSpPr txBox="1"/>
          <p:nvPr/>
        </p:nvSpPr>
        <p:spPr>
          <a:xfrm>
            <a:off x="2834309" y="2727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x 4 = 48 000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2DA78D2-A159-B805-3CC1-0D09D9E56AF9}"/>
              </a:ext>
            </a:extLst>
          </p:cNvPr>
          <p:cNvSpPr txBox="1"/>
          <p:nvPr/>
        </p:nvSpPr>
        <p:spPr>
          <a:xfrm>
            <a:off x="1162878" y="4055165"/>
            <a:ext cx="1032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11 000 x 9          b) 21 000 x 3        c)  15 000 x 6</a:t>
            </a:r>
          </a:p>
        </p:txBody>
      </p:sp>
    </p:spTree>
    <p:extLst>
      <p:ext uri="{BB962C8B-B14F-4D97-AF65-F5344CB8AC3E}">
        <p14:creationId xmlns:p14="http://schemas.microsoft.com/office/powerpoint/2010/main" val="29241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xmlns="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0B4EF54-5EC8-9CF9-CB98-C506818CCE08}"/>
              </a:ext>
            </a:extLst>
          </p:cNvPr>
          <p:cNvSpPr/>
          <p:nvPr/>
        </p:nvSpPr>
        <p:spPr>
          <a:xfrm>
            <a:off x="1824659" y="3714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383515-395E-A6D2-1F65-E4F31F421D08}"/>
              </a:ext>
            </a:extLst>
          </p:cNvPr>
          <p:cNvSpPr txBox="1"/>
          <p:nvPr/>
        </p:nvSpPr>
        <p:spPr>
          <a:xfrm>
            <a:off x="662609" y="3747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11 000 x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91D0A7-4264-9F54-D5F6-039803558E4A}"/>
              </a:ext>
            </a:extLst>
          </p:cNvPr>
          <p:cNvSpPr txBox="1"/>
          <p:nvPr/>
        </p:nvSpPr>
        <p:spPr>
          <a:xfrm>
            <a:off x="2253284" y="822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9 = 99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8D7B3F-A34E-C77C-B42D-F0371DA5B12B}"/>
              </a:ext>
            </a:extLst>
          </p:cNvPr>
          <p:cNvSpPr txBox="1"/>
          <p:nvPr/>
        </p:nvSpPr>
        <p:spPr>
          <a:xfrm>
            <a:off x="2281859" y="14130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11 000 x 9 = 99 000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F6F7053-6055-F320-7B19-600285D3A5C8}"/>
              </a:ext>
            </a:extLst>
          </p:cNvPr>
          <p:cNvSpPr/>
          <p:nvPr/>
        </p:nvSpPr>
        <p:spPr>
          <a:xfrm>
            <a:off x="1900859" y="22383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5471E9-A39F-886D-00EB-771ADF94A197}"/>
              </a:ext>
            </a:extLst>
          </p:cNvPr>
          <p:cNvSpPr txBox="1"/>
          <p:nvPr/>
        </p:nvSpPr>
        <p:spPr>
          <a:xfrm>
            <a:off x="738809" y="22416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21 000 x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168EC8-C199-3FB7-27A6-633427BB86D1}"/>
              </a:ext>
            </a:extLst>
          </p:cNvPr>
          <p:cNvSpPr txBox="1"/>
          <p:nvPr/>
        </p:nvSpPr>
        <p:spPr>
          <a:xfrm>
            <a:off x="2329484" y="26893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3 = 63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974437-FC3D-3622-80C8-18F864CDBD85}"/>
              </a:ext>
            </a:extLst>
          </p:cNvPr>
          <p:cNvSpPr txBox="1"/>
          <p:nvPr/>
        </p:nvSpPr>
        <p:spPr>
          <a:xfrm>
            <a:off x="2358059" y="32799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21 000 x 3 = 63 000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9B151FF-8499-4192-835E-EA14841739DD}"/>
              </a:ext>
            </a:extLst>
          </p:cNvPr>
          <p:cNvSpPr/>
          <p:nvPr/>
        </p:nvSpPr>
        <p:spPr>
          <a:xfrm>
            <a:off x="1910384" y="41814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0AC991-F2C1-A86D-4135-4A30B6E94253}"/>
              </a:ext>
            </a:extLst>
          </p:cNvPr>
          <p:cNvSpPr txBox="1"/>
          <p:nvPr/>
        </p:nvSpPr>
        <p:spPr>
          <a:xfrm>
            <a:off x="748334" y="41847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15 000 x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AB9F06-48DE-0F8B-534A-33FB477EEAB4}"/>
              </a:ext>
            </a:extLst>
          </p:cNvPr>
          <p:cNvSpPr txBox="1"/>
          <p:nvPr/>
        </p:nvSpPr>
        <p:spPr>
          <a:xfrm>
            <a:off x="2339009" y="4632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6 = 90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9A348C-574B-8928-E669-8CCD954D777E}"/>
              </a:ext>
            </a:extLst>
          </p:cNvPr>
          <p:cNvSpPr txBox="1"/>
          <p:nvPr/>
        </p:nvSpPr>
        <p:spPr>
          <a:xfrm>
            <a:off x="2367584" y="52230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15 000 x 6 = 90 000</a:t>
            </a:r>
          </a:p>
        </p:txBody>
      </p:sp>
    </p:spTree>
    <p:extLst>
      <p:ext uri="{BB962C8B-B14F-4D97-AF65-F5344CB8AC3E}">
        <p14:creationId xmlns:p14="http://schemas.microsoft.com/office/powerpoint/2010/main" val="410533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>
                <a:solidFill>
                  <a:prstClr val="white"/>
                </a:solidFill>
                <a:latin typeface="Calibri" panose="020F0502020204030204"/>
              </a:rPr>
              <a:t>Mỗi lần người ta chuyển 15 250 kg thóc vào kho. Hỏi sau 3 lần chuyển như vậy, người ta chuyển được bao nhiêu ki-lô-gam thóc vào kho?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47675" y="981364"/>
            <a:ext cx="114014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Có ba kho chứa dầu, mỗi kho chứa 12 000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. Người ta đã chuyển đi 21 000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 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dầu. Hỏi ba kho đó còn lại bao nhiêu lít dầu?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561484" y="388165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</a:t>
            </a:r>
          </a:p>
        </p:txBody>
      </p:sp>
      <p:pic>
        <p:nvPicPr>
          <p:cNvPr id="15" name="Picture 1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A08D0D9-8565-4877-8D11-16FCA06FD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7" y="5241512"/>
            <a:ext cx="1273173" cy="1536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C525DA-9BFA-4F44-9816-F2CDB0529D07}"/>
              </a:ext>
            </a:extLst>
          </p:cNvPr>
          <p:cNvSpPr txBox="1"/>
          <p:nvPr/>
        </p:nvSpPr>
        <p:spPr>
          <a:xfrm>
            <a:off x="466725" y="2676525"/>
            <a:ext cx="6619875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Bài giải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Ba kho có số dầu là: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12 000 x 3 = 36 000 (</a:t>
            </a:r>
            <a:r>
              <a:rPr lang="nl-NL" sz="32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l</a:t>
            </a: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)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Ba kho đó còn lại số lít dầu là: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36 000 – 21 000 = 15 000 ( </a:t>
            </a:r>
            <a:r>
              <a:rPr lang="nl-NL" sz="32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l</a:t>
            </a: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 )</a:t>
            </a:r>
          </a:p>
          <a:p>
            <a:pPr lvl="0" algn="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Đáp số: 15 000 </a:t>
            </a:r>
            <a:r>
              <a:rPr lang="nl-NL" sz="32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l dầu</a:t>
            </a:r>
            <a:endParaRPr lang="nl-NL" sz="3200" b="1" dirty="0">
              <a:solidFill>
                <a:srgbClr val="7030A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230AB2-F00C-F720-0D35-EBC47FCBE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630" y="3124200"/>
            <a:ext cx="5108319" cy="22907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5F7F4F3-1F29-E0C8-4C2F-9F84B610D246}"/>
              </a:ext>
            </a:extLst>
          </p:cNvPr>
          <p:cNvCxnSpPr>
            <a:cxnSpLocks/>
          </p:cNvCxnSpPr>
          <p:nvPr/>
        </p:nvCxnSpPr>
        <p:spPr>
          <a:xfrm>
            <a:off x="638175" y="1543050"/>
            <a:ext cx="1724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9AD8023-D226-8095-E2B3-C3A7889DBB6E}"/>
              </a:ext>
            </a:extLst>
          </p:cNvPr>
          <p:cNvCxnSpPr>
            <a:cxnSpLocks/>
          </p:cNvCxnSpPr>
          <p:nvPr/>
        </p:nvCxnSpPr>
        <p:spPr>
          <a:xfrm>
            <a:off x="4838700" y="1514475"/>
            <a:ext cx="4324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EF7AC3A-7FE7-5961-5012-17E0C3E65625}"/>
              </a:ext>
            </a:extLst>
          </p:cNvPr>
          <p:cNvCxnSpPr>
            <a:cxnSpLocks/>
          </p:cNvCxnSpPr>
          <p:nvPr/>
        </p:nvCxnSpPr>
        <p:spPr>
          <a:xfrm>
            <a:off x="676275" y="2085975"/>
            <a:ext cx="4162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B4013EE-A247-8F28-75C4-05D5AE9561BF}"/>
              </a:ext>
            </a:extLst>
          </p:cNvPr>
          <p:cNvCxnSpPr>
            <a:cxnSpLocks/>
          </p:cNvCxnSpPr>
          <p:nvPr/>
        </p:nvCxnSpPr>
        <p:spPr>
          <a:xfrm>
            <a:off x="5895975" y="2066925"/>
            <a:ext cx="1333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DC37CF2-20C8-2855-7461-D820FB97F486}"/>
              </a:ext>
            </a:extLst>
          </p:cNvPr>
          <p:cNvCxnSpPr>
            <a:cxnSpLocks/>
          </p:cNvCxnSpPr>
          <p:nvPr/>
        </p:nvCxnSpPr>
        <p:spPr>
          <a:xfrm>
            <a:off x="7991475" y="2057400"/>
            <a:ext cx="3724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70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xmlns="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8A8FB43B-1035-1F89-21F9-DE2A0F6B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8344014" y="1855838"/>
            <a:ext cx="3638595" cy="4710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16063E-9A8C-E8D6-BEE5-26006D77476B}"/>
              </a:ext>
            </a:extLst>
          </p:cNvPr>
          <p:cNvSpPr txBox="1"/>
          <p:nvPr/>
        </p:nvSpPr>
        <p:spPr>
          <a:xfrm>
            <a:off x="2164044" y="18052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6C3ABE-27E6-69AB-9ACD-F47DC3BED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172256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C9D7D1-786A-B473-A93A-A25D132AA998}"/>
              </a:ext>
            </a:extLst>
          </p:cNvPr>
          <p:cNvSpPr txBox="1"/>
          <p:nvPr/>
        </p:nvSpPr>
        <p:spPr>
          <a:xfrm>
            <a:off x="2164044" y="27862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AECC7B3-3FD8-D78D-2D20-0040FECF3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270358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A415F46-50AE-F12C-3795-9EE0B6E50AF9}"/>
              </a:ext>
            </a:extLst>
          </p:cNvPr>
          <p:cNvSpPr txBox="1"/>
          <p:nvPr/>
        </p:nvSpPr>
        <p:spPr>
          <a:xfrm>
            <a:off x="2164044" y="37672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3D47914-44B4-4E9E-38AA-CFB317D27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368459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A6B4A89-3743-4649-32FB-CEE071E59D38}"/>
              </a:ext>
            </a:extLst>
          </p:cNvPr>
          <p:cNvSpPr txBox="1"/>
          <p:nvPr/>
        </p:nvSpPr>
        <p:spPr>
          <a:xfrm>
            <a:off x="2164044" y="47482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7DB0D52-492D-30DF-DB82-7CEF07A69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46656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C1881C-EB2F-4FC5-9BDA-46A8F54DE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75" y="513454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xmlns="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xmlns="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xmlns="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A_图片 11">
            <a:extLst>
              <a:ext uri="{FF2B5EF4-FFF2-40B4-BE49-F238E27FC236}">
                <a16:creationId xmlns:a16="http://schemas.microsoft.com/office/drawing/2014/main" xmlns="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xmlns="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A43B7B-0256-449D-8D53-DAA6B4903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314" y="1503604"/>
            <a:ext cx="7163421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323</Words>
  <Application>Microsoft Office PowerPoint</Application>
  <PresentationFormat>Custom</PresentationFormat>
  <Paragraphs>85</Paragraphs>
  <Slides>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17</cp:revision>
  <dcterms:created xsi:type="dcterms:W3CDTF">2023-02-05T22:00:07Z</dcterms:created>
  <dcterms:modified xsi:type="dcterms:W3CDTF">2023-04-17T03:03:26Z</dcterms:modified>
</cp:coreProperties>
</file>