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20"/>
  </p:notesMasterIdLst>
  <p:sldIdLst>
    <p:sldId id="257" r:id="rId5"/>
    <p:sldId id="379" r:id="rId6"/>
    <p:sldId id="2631" r:id="rId7"/>
    <p:sldId id="2632" r:id="rId8"/>
    <p:sldId id="2633" r:id="rId9"/>
    <p:sldId id="317" r:id="rId10"/>
    <p:sldId id="316" r:id="rId11"/>
    <p:sldId id="343" r:id="rId12"/>
    <p:sldId id="2637" r:id="rId13"/>
    <p:sldId id="344" r:id="rId14"/>
    <p:sldId id="2634" r:id="rId15"/>
    <p:sldId id="2635" r:id="rId16"/>
    <p:sldId id="2636" r:id="rId17"/>
    <p:sldId id="376"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xmlns=""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xmlns=""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xmlns=""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xmlns=""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8" name="页脚占位符 7">
            <a:extLst>
              <a:ext uri="{FF2B5EF4-FFF2-40B4-BE49-F238E27FC236}">
                <a16:creationId xmlns:a16="http://schemas.microsoft.com/office/drawing/2014/main" xmlns=""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4" name="页脚占位符 3">
            <a:extLst>
              <a:ext uri="{FF2B5EF4-FFF2-40B4-BE49-F238E27FC236}">
                <a16:creationId xmlns:a16="http://schemas.microsoft.com/office/drawing/2014/main" xmlns=""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3" name="页脚占位符 2">
            <a:extLst>
              <a:ext uri="{FF2B5EF4-FFF2-40B4-BE49-F238E27FC236}">
                <a16:creationId xmlns:a16="http://schemas.microsoft.com/office/drawing/2014/main" xmlns=""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xmlns=""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xmlns=""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xmlns=""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4/10/2023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xmlns=""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4/10/2023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4/10/2023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4/10/2023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4/10/2023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4/10/2023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2023/4/10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xmlns=""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xmlns=""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xmlns=""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xmlns=""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xmlns=""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xmlns=""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xmlns=""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xmlns="" id="{15FA83BF-D606-A3F1-8147-ABDE7EA8F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xmlns=""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xmlns=""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xmlns=""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xmlns=""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xmlns=""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xmlns="" id="{1D4531F1-DFE8-2555-D9C2-DB4A5A232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xmlns="" id="{6EB55210-8332-5406-80DE-646DD86F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xmlns="" id="{CF6F3B8E-924C-321F-7617-EA9520BE77FB}"/>
              </a:ext>
            </a:extLst>
          </p:cNvPr>
          <p:cNvSpPr txBox="1"/>
          <p:nvPr/>
        </p:nvSpPr>
        <p:spPr>
          <a:xfrm>
            <a:off x="7248525" y="2762161"/>
            <a:ext cx="4619625" cy="1200329"/>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smtClean="0">
                <a:solidFill>
                  <a:srgbClr val="FF0000"/>
                </a:solidFill>
                <a:effectLst/>
                <a:latin typeface="Calibri" panose="020F0502020204030204" pitchFamily="34" charset="0"/>
                <a:cs typeface="Calibri" panose="020F0502020204030204" pitchFamily="34" charset="0"/>
              </a:rPr>
              <a:t>: </a:t>
            </a:r>
            <a:r>
              <a:rPr lang="en-US" sz="2400" b="1" i="0" dirty="0">
                <a:solidFill>
                  <a:srgbClr val="FF0000"/>
                </a:solidFill>
                <a:effectLst/>
                <a:latin typeface="Calibri" panose="020F0502020204030204" pitchFamily="34" charset="0"/>
                <a:cs typeface="Calibri" panose="020F0502020204030204" pitchFamily="34" charset="0"/>
              </a:rPr>
              <a:t>2 = 2 500 </a:t>
            </a:r>
            <a:r>
              <a:rPr lang="en-US" sz="2400" b="1" i="0" dirty="0" smtClean="0">
                <a:solidFill>
                  <a:srgbClr val="FF0000"/>
                </a:solidFill>
                <a:effectLst/>
                <a:latin typeface="Calibri" panose="020F0502020204030204" pitchFamily="34" charset="0"/>
                <a:cs typeface="Calibri" panose="020F0502020204030204" pitchFamily="34" charset="0"/>
              </a:rPr>
              <a:t>(</a:t>
            </a:r>
            <a:r>
              <a:rPr lang="en-US" sz="2400" b="1" i="0" dirty="0" err="1" smtClean="0">
                <a:solidFill>
                  <a:srgbClr val="FF0000"/>
                </a:solidFill>
                <a:effectLst/>
                <a:latin typeface="Calibri" panose="020F0502020204030204" pitchFamily="34" charset="0"/>
                <a:cs typeface="Calibri" panose="020F0502020204030204" pitchFamily="34" charset="0"/>
              </a:rPr>
              <a:t>đồng</a:t>
            </a:r>
            <a:r>
              <a:rPr lang="en-US" sz="2400" b="1" i="0" dirty="0" smtClean="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D99B52C5-D0A7-5772-3770-85B90239E17C}"/>
              </a:ext>
            </a:extLst>
          </p:cNvPr>
          <p:cNvSpPr txBox="1"/>
          <p:nvPr/>
        </p:nvSpPr>
        <p:spPr>
          <a:xfrm>
            <a:off x="6924675" y="3809911"/>
            <a:ext cx="5267325" cy="1754326"/>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a:t>
            </a:r>
            <a:r>
              <a:rPr lang="vi-VN" sz="2400" b="1" dirty="0" smtClean="0">
                <a:solidFill>
                  <a:srgbClr val="FF0000"/>
                </a:solidFill>
                <a:latin typeface="Calibri" panose="020F0502020204030204" pitchFamily="34" charset="0"/>
                <a:cs typeface="Calibri" panose="020F0502020204030204" pitchFamily="34" charset="0"/>
              </a:rPr>
              <a:t>000</a:t>
            </a:r>
            <a:r>
              <a:rPr lang="en-US" sz="2400" b="1" dirty="0" smtClean="0">
                <a:solidFill>
                  <a:srgbClr val="FF0000"/>
                </a:solidFill>
                <a:latin typeface="Calibri" panose="020F0502020204030204" pitchFamily="34" charset="0"/>
                <a:cs typeface="Calibri" panose="020F0502020204030204" pitchFamily="34" charset="0"/>
              </a:rPr>
              <a:t> </a:t>
            </a:r>
            <a:r>
              <a:rPr lang="vi-VN" sz="2400" b="1" dirty="0" smtClean="0">
                <a:solidFill>
                  <a:srgbClr val="FF0000"/>
                </a:solidFill>
                <a:latin typeface="Calibri" panose="020F0502020204030204" pitchFamily="34" charset="0"/>
                <a:cs typeface="Calibri" panose="020F0502020204030204" pitchFamily="34" charset="0"/>
              </a:rPr>
              <a:t>– </a:t>
            </a:r>
            <a:r>
              <a:rPr lang="vi-VN" sz="2400" b="1" dirty="0">
                <a:solidFill>
                  <a:srgbClr val="FF0000"/>
                </a:solidFill>
                <a:latin typeface="Calibri" panose="020F0502020204030204" pitchFamily="34" charset="0"/>
                <a:cs typeface="Calibri" panose="020F0502020204030204" pitchFamily="34" charset="0"/>
              </a:rPr>
              <a:t>2 500 </a:t>
            </a:r>
            <a:r>
              <a:rPr lang="vi-VN" sz="2400" b="1" dirty="0" smtClean="0">
                <a:solidFill>
                  <a:srgbClr val="FF0000"/>
                </a:solidFill>
                <a:latin typeface="Calibri" panose="020F0502020204030204" pitchFamily="34" charset="0"/>
                <a:cs typeface="Calibri" panose="020F0502020204030204" pitchFamily="34" charset="0"/>
              </a:rPr>
              <a:t>= </a:t>
            </a:r>
            <a:r>
              <a:rPr lang="vi-VN" sz="2400" b="1" dirty="0">
                <a:solidFill>
                  <a:srgbClr val="FF0000"/>
                </a:solidFill>
                <a:latin typeface="Calibri" panose="020F0502020204030204" pitchFamily="34" charset="0"/>
                <a:cs typeface="Calibri" panose="020F0502020204030204" pitchFamily="34" charset="0"/>
              </a:rPr>
              <a:t>2 500 </a:t>
            </a:r>
            <a:r>
              <a:rPr lang="en-US" sz="2400" b="1" dirty="0" smtClean="0">
                <a:solidFill>
                  <a:srgbClr val="FF0000"/>
                </a:solidFill>
                <a:latin typeface="Calibri" panose="020F0502020204030204" pitchFamily="34" charset="0"/>
                <a:cs typeface="Calibri" panose="020F0502020204030204" pitchFamily="34" charset="0"/>
              </a:rPr>
              <a:t>(</a:t>
            </a:r>
            <a:r>
              <a:rPr lang="vi-VN" sz="2400" b="1" dirty="0" smtClean="0">
                <a:solidFill>
                  <a:srgbClr val="FF0000"/>
                </a:solidFill>
                <a:latin typeface="Calibri" panose="020F0502020204030204" pitchFamily="34" charset="0"/>
                <a:cs typeface="Calibri" panose="020F0502020204030204" pitchFamily="34" charset="0"/>
              </a:rPr>
              <a:t>đồng</a:t>
            </a:r>
            <a:r>
              <a:rPr lang="en-US" sz="2400" b="1" dirty="0" smtClean="0">
                <a:solidFill>
                  <a:srgbClr val="FF0000"/>
                </a:solidFill>
                <a:latin typeface="Calibri" panose="020F0502020204030204" pitchFamily="34" charset="0"/>
                <a:cs typeface="Calibri" panose="020F0502020204030204" pitchFamily="34" charset="0"/>
              </a:rPr>
              <a:t>)</a:t>
            </a:r>
            <a:endParaRPr lang="vi-VN" sz="2400" b="1" dirty="0">
              <a:solidFill>
                <a:srgbClr val="FF0000"/>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xmlns=""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FFFFFF"/>
                  </a:solidFill>
                  <a:latin typeface="Arial"/>
                  <a:cs typeface="Arial"/>
                  <a:sym typeface="Arial"/>
                </a:rPr>
                <a:t>3</a:t>
              </a:r>
              <a:endParaRPr kumimoji="0" sz="20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743075" y="5076825"/>
            <a:ext cx="95345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mua</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nguyên</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xmlns=""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xmlns=""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xmlns=""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xmlns=""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xmlns=""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xmlns=""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xmlns=""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xmlns=""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xmlns=""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xmlns=""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xmlns=""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xmlns=""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xmlns=""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xmlns=""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xmlns=""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xmlns=""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xmlns=""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xmlns=""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xmlns=""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xmlns=""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xmlns=""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xmlns=""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xmlns=""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xmlns=""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xmlns=""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xmlns=""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xmlns=""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xmlns=""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xmlns=""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xmlns=""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xmlns=""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xmlns=""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xmlns=""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xmlns=""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xmlns=""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xmlns=""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xmlns=""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xmlns=""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xmlns=""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xmlns=""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xmlns=""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xmlns=""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xmlns=""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xmlns=""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xmlns=""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xmlns=""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xmlns=""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xmlns=""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xmlns=""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xmlns=""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xmlns=""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xmlns=""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xmlns=""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xmlns=""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xmlns=""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xmlns=""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xmlns=""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xmlns=""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xmlns=""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xmlns=""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xmlns=""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xmlns="" id="{05EAEAC3-1F3A-F85D-BD80-AEFAEE66EC5C}"/>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5" name="Picture 4">
            <a:extLst>
              <a:ext uri="{FF2B5EF4-FFF2-40B4-BE49-F238E27FC236}">
                <a16:creationId xmlns:a16="http://schemas.microsoft.com/office/drawing/2014/main" xmlns=""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xmlns=""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xmlns=""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xmlns=""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xmlns=""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xmlns=""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xmlns=""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xmlns=""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xmlns=""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xmlns=""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xmlns=""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xmlns=""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xmlns=""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xmlns=""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xmlns=""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xmlns=""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xmlns=""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xmlns=""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xmlns=""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xmlns=""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xmlns=""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xmlns=""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xmlns=""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a:t>
            </a:r>
            <a:r>
              <a:rPr lang="en-US" sz="2800" b="1" dirty="0" err="1" smtClean="0">
                <a:solidFill>
                  <a:srgbClr val="002060"/>
                </a:solidFill>
                <a:latin typeface="Calibri" panose="020F0502020204030204" pitchFamily="34" charset="0"/>
                <a:cs typeface="Calibri" panose="020F0502020204030204" pitchFamily="34" charset="0"/>
              </a:rPr>
              <a:t>tiền</a:t>
            </a:r>
            <a:r>
              <a:rPr lang="en-US" sz="2800" b="1" dirty="0" smtClean="0">
                <a:solidFill>
                  <a:srgbClr val="002060"/>
                </a:solidFill>
                <a:latin typeface="Calibri" panose="020F0502020204030204" pitchFamily="34" charset="0"/>
                <a:cs typeface="Calibri" panose="020F0502020204030204" pitchFamily="34" charset="0"/>
              </a:rPr>
              <a:t> </a:t>
            </a:r>
            <a:r>
              <a:rPr lang="vi-VN" sz="2800" b="1" dirty="0" smtClean="0">
                <a:solidFill>
                  <a:srgbClr val="002060"/>
                </a:solidFill>
                <a:latin typeface="Calibri" panose="020F0502020204030204" pitchFamily="34" charset="0"/>
                <a:cs typeface="Calibri" panose="020F0502020204030204" pitchFamily="34" charset="0"/>
              </a:rPr>
              <a:t>là</a:t>
            </a:r>
            <a:r>
              <a:rPr lang="en-US" sz="2800" b="1" dirty="0" smtClean="0">
                <a:solidFill>
                  <a:srgbClr val="002060"/>
                </a:solidFill>
                <a:latin typeface="Calibri" panose="020F0502020204030204" pitchFamily="34" charset="0"/>
                <a:cs typeface="Calibri" panose="020F0502020204030204" pitchFamily="34" charset="0"/>
              </a:rPr>
              <a:t>:</a:t>
            </a:r>
            <a:r>
              <a:rPr lang="vi-VN" sz="2800" b="1" dirty="0" smtClean="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8 000 </a:t>
            </a:r>
            <a:r>
              <a:rPr lang="vi-VN" sz="2800" b="1" dirty="0" smtClean="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5 000 </a:t>
            </a:r>
            <a:r>
              <a:rPr lang="vi-VN" sz="2800" b="1" dirty="0" smtClean="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3 000 </a:t>
            </a:r>
            <a:r>
              <a:rPr lang="en-US" sz="2800" b="1" dirty="0" smtClean="0">
                <a:solidFill>
                  <a:srgbClr val="002060"/>
                </a:solidFill>
                <a:latin typeface="Calibri" panose="020F0502020204030204" pitchFamily="34" charset="0"/>
                <a:cs typeface="Calibri" panose="020F0502020204030204" pitchFamily="34" charset="0"/>
              </a:rPr>
              <a:t>(</a:t>
            </a:r>
            <a:r>
              <a:rPr lang="vi-VN" sz="2800" b="1" dirty="0" smtClean="0">
                <a:solidFill>
                  <a:srgbClr val="002060"/>
                </a:solidFill>
                <a:latin typeface="Calibri" panose="020F0502020204030204" pitchFamily="34" charset="0"/>
                <a:cs typeface="Calibri" panose="020F0502020204030204" pitchFamily="34" charset="0"/>
              </a:rPr>
              <a:t>đồng</a:t>
            </a:r>
            <a:r>
              <a:rPr lang="en-US" sz="2800" b="1" dirty="0" smtClean="0">
                <a:solidFill>
                  <a:srgbClr val="002060"/>
                </a:solidFill>
                <a:latin typeface="Calibri" panose="020F0502020204030204" pitchFamily="34" charset="0"/>
                <a:cs typeface="Calibri" panose="020F0502020204030204" pitchFamily="34" charset="0"/>
              </a:rPr>
              <a:t>)</a:t>
            </a:r>
            <a:endParaRPr lang="vi-VN" sz="2800" b="1" dirty="0">
              <a:solidFill>
                <a:srgbClr val="002060"/>
              </a:solidFill>
              <a:latin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xmlns=""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xmlns=""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xmlns=""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xmlns=""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xmlns=""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xmlns=""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a:t>
            </a:r>
            <a:r>
              <a:rPr lang="vi-VN" sz="2800" b="1" dirty="0" smtClean="0">
                <a:solidFill>
                  <a:srgbClr val="002060"/>
                </a:solidFill>
                <a:latin typeface="Calibri" panose="020F0502020204030204" pitchFamily="34" charset="0"/>
                <a:cs typeface="Calibri" panose="020F0502020204030204" pitchFamily="34" charset="0"/>
              </a:rPr>
              <a:t>giá</a:t>
            </a:r>
            <a:r>
              <a:rPr lang="en-US" sz="2800" b="1" dirty="0" smtClean="0">
                <a:solidFill>
                  <a:srgbClr val="002060"/>
                </a:solidFill>
                <a:latin typeface="Calibri" panose="020F0502020204030204" pitchFamily="34" charset="0"/>
                <a:cs typeface="Calibri" panose="020F0502020204030204" pitchFamily="34" charset="0"/>
              </a:rPr>
              <a:t> </a:t>
            </a:r>
            <a:r>
              <a:rPr lang="en-US" sz="2800" b="1" dirty="0" err="1" smtClean="0">
                <a:solidFill>
                  <a:srgbClr val="002060"/>
                </a:solidFill>
                <a:latin typeface="Calibri" panose="020F0502020204030204" pitchFamily="34" charset="0"/>
                <a:cs typeface="Calibri" panose="020F0502020204030204" pitchFamily="34" charset="0"/>
              </a:rPr>
              <a:t>tiền</a:t>
            </a:r>
            <a:r>
              <a:rPr lang="vi-VN" sz="2800" b="1" dirty="0" smtClean="0">
                <a:solidFill>
                  <a:srgbClr val="002060"/>
                </a:solidFill>
                <a:latin typeface="Calibri" panose="020F0502020204030204" pitchFamily="34" charset="0"/>
                <a:cs typeface="Calibri" panose="020F0502020204030204" pitchFamily="34" charset="0"/>
              </a:rPr>
              <a:t> là</a:t>
            </a:r>
            <a:r>
              <a:rPr lang="en-US" sz="2800" b="1" dirty="0" smtClean="0">
                <a:solidFill>
                  <a:srgbClr val="002060"/>
                </a:solidFill>
                <a:latin typeface="Calibri" panose="020F0502020204030204" pitchFamily="34" charset="0"/>
                <a:cs typeface="Calibri" panose="020F0502020204030204" pitchFamily="34" charset="0"/>
              </a:rPr>
              <a:t>:</a:t>
            </a:r>
            <a:r>
              <a:rPr lang="vi-VN" sz="2800" b="1" dirty="0" smtClean="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10 000 </a:t>
            </a:r>
            <a:r>
              <a:rPr lang="vi-VN" sz="2800" b="1" dirty="0" smtClean="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8 </a:t>
            </a:r>
            <a:r>
              <a:rPr lang="en-US" sz="2800" b="1" dirty="0" smtClean="0">
                <a:solidFill>
                  <a:srgbClr val="002060"/>
                </a:solidFill>
                <a:latin typeface="Calibri" panose="020F0502020204030204" pitchFamily="34" charset="0"/>
                <a:cs typeface="Calibri" panose="020F0502020204030204" pitchFamily="34" charset="0"/>
              </a:rPr>
              <a:t>000</a:t>
            </a:r>
            <a:r>
              <a:rPr lang="vi-VN" sz="2800" b="1" dirty="0" smtClean="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đồng = 2 000 </a:t>
            </a:r>
            <a:r>
              <a:rPr lang="en-US" sz="2800" b="1" dirty="0" smtClean="0">
                <a:solidFill>
                  <a:srgbClr val="002060"/>
                </a:solidFill>
                <a:latin typeface="Calibri" panose="020F0502020204030204" pitchFamily="34" charset="0"/>
                <a:cs typeface="Calibri" panose="020F0502020204030204" pitchFamily="34" charset="0"/>
              </a:rPr>
              <a:t>(</a:t>
            </a:r>
            <a:r>
              <a:rPr lang="vi-VN" sz="2800" b="1" dirty="0" smtClean="0">
                <a:solidFill>
                  <a:srgbClr val="002060"/>
                </a:solidFill>
                <a:latin typeface="Calibri" panose="020F0502020204030204" pitchFamily="34" charset="0"/>
                <a:cs typeface="Calibri" panose="020F0502020204030204" pitchFamily="34" charset="0"/>
              </a:rPr>
              <a:t>đồng</a:t>
            </a:r>
            <a:r>
              <a:rPr lang="en-US" sz="2800" b="1" dirty="0" smtClean="0">
                <a:solidFill>
                  <a:srgbClr val="002060"/>
                </a:solidFill>
                <a:latin typeface="Calibri" panose="020F0502020204030204" pitchFamily="34" charset="0"/>
                <a:cs typeface="Calibri" panose="020F0502020204030204" pitchFamily="34" charset="0"/>
              </a:rPr>
              <a:t>)</a:t>
            </a:r>
            <a:endParaRPr lang="vi-VN"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3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794</Words>
  <Application>Microsoft Office PowerPoint</Application>
  <PresentationFormat>Custom</PresentationFormat>
  <Paragraphs>111</Paragraphs>
  <Slides>15</Slides>
  <Notes>11</Notes>
  <HiddenSlides>0</HiddenSlides>
  <MMClips>2</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13</cp:revision>
  <dcterms:created xsi:type="dcterms:W3CDTF">2023-02-05T07:18:54Z</dcterms:created>
  <dcterms:modified xsi:type="dcterms:W3CDTF">2023-04-10T03:11:19Z</dcterms:modified>
</cp:coreProperties>
</file>