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435" r:id="rId2"/>
    <p:sldId id="450" r:id="rId3"/>
    <p:sldId id="449" r:id="rId4"/>
    <p:sldId id="447" r:id="rId5"/>
    <p:sldId id="444" r:id="rId6"/>
    <p:sldId id="467" r:id="rId7"/>
    <p:sldId id="472" r:id="rId8"/>
    <p:sldId id="473" r:id="rId9"/>
    <p:sldId id="465" r:id="rId10"/>
    <p:sldId id="468" r:id="rId11"/>
    <p:sldId id="469" r:id="rId12"/>
    <p:sldId id="46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1" d="100"/>
          <a:sy n="71" d="100"/>
        </p:scale>
        <p:origin x="-70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5570E5-34CD-4629-83B6-49457D0F3497}" type="datetimeFigureOut">
              <a:rPr lang="en-US" smtClean="0"/>
              <a:t>2/17/2023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D85CA2-3BD6-4D71-AA44-A11C64D48872}" type="slidenum">
              <a:rPr lang="en-US" smtClean="0"/>
              <a:t>‹#›</a:t>
            </a:fld>
            <a:endParaRPr lang="en-US"/>
          </a:p>
        </p:txBody>
      </p:sp>
    </p:spTree>
    <p:extLst>
      <p:ext uri="{BB962C8B-B14F-4D97-AF65-F5344CB8AC3E}">
        <p14:creationId xmlns:p14="http://schemas.microsoft.com/office/powerpoint/2010/main" val="1071870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36B46-36BC-4478-B36A-082DA0694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9584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62C42E-CCAE-B981-259C-F2AD562811E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49CEC4B0-332A-96B9-C37F-D830F31878D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8718DBF4-8F29-36BC-B338-645EAE379CD5}"/>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2/17/2023</a:t>
            </a:fld>
            <a:endParaRPr lang="en-US"/>
          </a:p>
        </p:txBody>
      </p:sp>
      <p:sp>
        <p:nvSpPr>
          <p:cNvPr id="5" name="Footer Placeholder 4">
            <a:extLst>
              <a:ext uri="{FF2B5EF4-FFF2-40B4-BE49-F238E27FC236}">
                <a16:creationId xmlns:a16="http://schemas.microsoft.com/office/drawing/2014/main" xmlns="" id="{AED9C2BC-E63C-7AD0-3391-C31F3633BFA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6A1D9B9A-C026-0038-69DA-35B428DDD98C}"/>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4139592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19690F-1CB8-73AA-3528-51A61071E2B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C5FBCC89-C4E5-7C1C-9B6E-4755077D663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7344CF8-8860-331F-D51D-E071E084A2DA}"/>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2/17/2023</a:t>
            </a:fld>
            <a:endParaRPr lang="en-US"/>
          </a:p>
        </p:txBody>
      </p:sp>
      <p:sp>
        <p:nvSpPr>
          <p:cNvPr id="5" name="Footer Placeholder 4">
            <a:extLst>
              <a:ext uri="{FF2B5EF4-FFF2-40B4-BE49-F238E27FC236}">
                <a16:creationId xmlns:a16="http://schemas.microsoft.com/office/drawing/2014/main" xmlns="" id="{26F91B6C-E1C2-4C0F-2357-060FE27AC28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971C39DD-6982-DFDD-F5CA-29FD62F5603A}"/>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1161794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5676958-6DBC-269B-D62E-5220FA81B2CE}"/>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37F39152-2B43-A209-12F9-BB7A408ED34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499B01D-8147-CF1C-7DB6-EF50C6C3FE48}"/>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2/17/2023</a:t>
            </a:fld>
            <a:endParaRPr lang="en-US"/>
          </a:p>
        </p:txBody>
      </p:sp>
      <p:sp>
        <p:nvSpPr>
          <p:cNvPr id="5" name="Footer Placeholder 4">
            <a:extLst>
              <a:ext uri="{FF2B5EF4-FFF2-40B4-BE49-F238E27FC236}">
                <a16:creationId xmlns:a16="http://schemas.microsoft.com/office/drawing/2014/main" xmlns="" id="{FB58A9E0-5CDB-D242-D574-C14FF2416FB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9D598157-4741-A7C4-D9D7-CEAF97237841}"/>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3009651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740AF8-6002-CF12-6E4E-4C8D0CF1D60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BEDC658-9D9F-7DE5-71D6-CF506435D57E}"/>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C3FCCEF-422D-4D15-A2BA-E550D05343C6}"/>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2/17/2023</a:t>
            </a:fld>
            <a:endParaRPr lang="en-US"/>
          </a:p>
        </p:txBody>
      </p:sp>
      <p:sp>
        <p:nvSpPr>
          <p:cNvPr id="5" name="Footer Placeholder 4">
            <a:extLst>
              <a:ext uri="{FF2B5EF4-FFF2-40B4-BE49-F238E27FC236}">
                <a16:creationId xmlns:a16="http://schemas.microsoft.com/office/drawing/2014/main" xmlns="" id="{FF6EF506-8EE3-25D6-440E-793B707F4DA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E2B44BA6-9C2A-2C32-F6FB-6A6C74F8E1CC}"/>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3508271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AA7275-D9E3-76FC-D550-7AF92855814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547CBC6A-92C0-9671-B21D-9B92F078BAE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EFD1904-2D3E-9CE7-E4A7-027B8F5709C0}"/>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2/17/2023</a:t>
            </a:fld>
            <a:endParaRPr lang="en-US"/>
          </a:p>
        </p:txBody>
      </p:sp>
      <p:sp>
        <p:nvSpPr>
          <p:cNvPr id="5" name="Footer Placeholder 4">
            <a:extLst>
              <a:ext uri="{FF2B5EF4-FFF2-40B4-BE49-F238E27FC236}">
                <a16:creationId xmlns:a16="http://schemas.microsoft.com/office/drawing/2014/main" xmlns="" id="{F6A55662-D486-50D4-3178-029541BDB5D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B22BF6B5-5354-EE04-BAFF-79AE6242F01B}"/>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2231651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A77ED5-2AC6-3942-296A-D86472A9F93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A1CD2AE-554D-07FC-6410-F8B544C893A8}"/>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254AE958-012D-EB89-4E44-59C47A46344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067AEEE6-A20E-0343-86EE-24869D53277E}"/>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2/17/2023</a:t>
            </a:fld>
            <a:endParaRPr lang="en-US"/>
          </a:p>
        </p:txBody>
      </p:sp>
      <p:sp>
        <p:nvSpPr>
          <p:cNvPr id="6" name="Footer Placeholder 5">
            <a:extLst>
              <a:ext uri="{FF2B5EF4-FFF2-40B4-BE49-F238E27FC236}">
                <a16:creationId xmlns:a16="http://schemas.microsoft.com/office/drawing/2014/main" xmlns="" id="{2565D7DA-72AD-E3AB-F407-445B98E850E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C21ADF75-D184-4B17-7083-B75C382E8F9D}"/>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2410960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1D23CC-BFB5-2EB9-254B-85F404A7C3B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65E4AD98-FB5D-774D-E82B-F0B4D8C405F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72F4B6DD-8208-15E3-FD95-AFF951600AD5}"/>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6E417FEA-6A8D-6D49-EEFF-FD8A8FEE201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7C99A63-47AE-EDD4-688D-7BF69EA47497}"/>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22C8DF9C-E9ED-C0E2-6177-2D9286E6B9A5}"/>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2/17/2023</a:t>
            </a:fld>
            <a:endParaRPr lang="en-US"/>
          </a:p>
        </p:txBody>
      </p:sp>
      <p:sp>
        <p:nvSpPr>
          <p:cNvPr id="8" name="Footer Placeholder 7">
            <a:extLst>
              <a:ext uri="{FF2B5EF4-FFF2-40B4-BE49-F238E27FC236}">
                <a16:creationId xmlns:a16="http://schemas.microsoft.com/office/drawing/2014/main" xmlns="" id="{F5148361-BDD7-67CA-4D26-8BD152A48C2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xmlns="" id="{A2587CDB-E2F8-B97F-6DD5-1FB9F529C6BD}"/>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3961855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866B4B-3E08-5A90-6253-1627F534A76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E7699638-A893-C3FF-5689-8B07F8D031AA}"/>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2/17/2023</a:t>
            </a:fld>
            <a:endParaRPr lang="en-US"/>
          </a:p>
        </p:txBody>
      </p:sp>
      <p:sp>
        <p:nvSpPr>
          <p:cNvPr id="4" name="Footer Placeholder 3">
            <a:extLst>
              <a:ext uri="{FF2B5EF4-FFF2-40B4-BE49-F238E27FC236}">
                <a16:creationId xmlns:a16="http://schemas.microsoft.com/office/drawing/2014/main" xmlns="" id="{7EBC92DC-F1E2-8F6D-FDCD-4F746C7880D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xmlns="" id="{25D074AF-0EFC-C6EE-BE9D-F65E669D5B64}"/>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520633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6D22DB5-B603-E20A-F86D-A640AB038BD9}"/>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2/17/2023</a:t>
            </a:fld>
            <a:endParaRPr lang="en-US"/>
          </a:p>
        </p:txBody>
      </p:sp>
      <p:sp>
        <p:nvSpPr>
          <p:cNvPr id="3" name="Footer Placeholder 2">
            <a:extLst>
              <a:ext uri="{FF2B5EF4-FFF2-40B4-BE49-F238E27FC236}">
                <a16:creationId xmlns:a16="http://schemas.microsoft.com/office/drawing/2014/main" xmlns="" id="{6CF7CCFA-BCBD-410F-A6C4-6A4B4A8BC14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A55B5EAD-67E1-188C-26C8-2A6ACDDC65B1}"/>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653130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F11F14-463D-0174-1C93-670CDB3BD55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F33D00F3-4693-0EB7-2B8F-B8B8D14946D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E90D798F-84DF-6FF3-AD4B-1115045E9D8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C001FA6-8826-0E6F-8EC2-FA5AE89E58BD}"/>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2/17/2023</a:t>
            </a:fld>
            <a:endParaRPr lang="en-US"/>
          </a:p>
        </p:txBody>
      </p:sp>
      <p:sp>
        <p:nvSpPr>
          <p:cNvPr id="6" name="Footer Placeholder 5">
            <a:extLst>
              <a:ext uri="{FF2B5EF4-FFF2-40B4-BE49-F238E27FC236}">
                <a16:creationId xmlns:a16="http://schemas.microsoft.com/office/drawing/2014/main" xmlns="" id="{6AABE27F-3EC6-32BC-47B1-9F1E879D91F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BE4E342B-579A-A301-7AB8-85CC123BECFC}"/>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533890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0E6F1D-E381-A70C-6ADD-0F8E16E72CD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A254799E-9E2E-5165-23FA-DE71A92B117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9586D84C-49B9-AAB5-F29D-CC7B50A7F35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C4D227C-4E06-EEED-7ED8-3527EC497416}"/>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2/17/2023</a:t>
            </a:fld>
            <a:endParaRPr lang="en-US"/>
          </a:p>
        </p:txBody>
      </p:sp>
      <p:sp>
        <p:nvSpPr>
          <p:cNvPr id="6" name="Footer Placeholder 5">
            <a:extLst>
              <a:ext uri="{FF2B5EF4-FFF2-40B4-BE49-F238E27FC236}">
                <a16:creationId xmlns:a16="http://schemas.microsoft.com/office/drawing/2014/main" xmlns="" id="{52FBEC63-F59F-0336-BA14-FA69949025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A491CCEC-0081-D6B6-905B-59F532A93C3D}"/>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1140348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xmlns="" id="{BF098B79-76DA-4DAD-8139-380EAEE2C94B}"/>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438275" y="428625"/>
            <a:ext cx="1162050" cy="1162050"/>
          </a:xfrm>
          <a:prstGeom prst="rect">
            <a:avLst/>
          </a:prstGeom>
        </p:spPr>
      </p:pic>
    </p:spTree>
    <p:extLst>
      <p:ext uri="{BB962C8B-B14F-4D97-AF65-F5344CB8AC3E}">
        <p14:creationId xmlns:p14="http://schemas.microsoft.com/office/powerpoint/2010/main" val="38419226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image" Target="../media/image2.jpeg"/><Relationship Id="rId7"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39.pn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audio" Target="../media/audio1.wav"/><Relationship Id="rId5" Type="http://schemas.openxmlformats.org/officeDocument/2006/relationships/image" Target="../media/image37.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43.png"/><Relationship Id="rId2" Type="http://schemas.openxmlformats.org/officeDocument/2006/relationships/image" Target="../media/image40.jpe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jpeg"/><Relationship Id="rId7"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audio" Target="../media/audio1.wav"/></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audio" Target="../media/audio1.wav"/><Relationship Id="rId7" Type="http://schemas.openxmlformats.org/officeDocument/2006/relationships/image" Target="../media/image18.pn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7.png"/><Relationship Id="rId4" Type="http://schemas.openxmlformats.org/officeDocument/2006/relationships/image" Target="../media/image16.jpeg"/><Relationship Id="rId9" Type="http://schemas.openxmlformats.org/officeDocument/2006/relationships/audio" Target="../media/audio1.wav"/></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9.pn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9.pn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0.png"/><Relationship Id="rId7" Type="http://schemas.openxmlformats.org/officeDocument/2006/relationships/image" Target="../media/image33.pn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13.png"/><Relationship Id="rId9"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xmlns="" id="{3AF49BBD-A961-C226-D4C1-2427F4FE1A6E}"/>
              </a:ext>
            </a:extLst>
          </p:cNvPr>
          <p:cNvGrpSpPr/>
          <p:nvPr/>
        </p:nvGrpSpPr>
        <p:grpSpPr>
          <a:xfrm>
            <a:off x="0" y="0"/>
            <a:ext cx="12192000" cy="6858000"/>
            <a:chOff x="0" y="0"/>
            <a:chExt cx="12192000" cy="6858000"/>
          </a:xfrm>
        </p:grpSpPr>
        <p:sp>
          <p:nvSpPr>
            <p:cNvPr id="2" name="TextBox 10">
              <a:extLst>
                <a:ext uri="{FF2B5EF4-FFF2-40B4-BE49-F238E27FC236}">
                  <a16:creationId xmlns:a16="http://schemas.microsoft.com/office/drawing/2014/main" xmlns="" id="{CBA03557-8FBA-0114-3807-98C33584E0D3}"/>
                </a:ext>
              </a:extLst>
            </p:cNvPr>
            <p:cNvSpPr txBox="1"/>
            <p:nvPr/>
          </p:nvSpPr>
          <p:spPr>
            <a:xfrm>
              <a:off x="5497966" y="2967335"/>
              <a:ext cx="1196068" cy="92333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Nguyễn</a:t>
              </a: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Thị</a:t>
              </a: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Ái</a:t>
              </a: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Quyên</a:t>
              </a:r>
              <a:endParaRPr kumimoji="0" lang="en-SG"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descr="Background pattern&#10;&#10;Description automatically generated">
              <a:extLst>
                <a:ext uri="{FF2B5EF4-FFF2-40B4-BE49-F238E27FC236}">
                  <a16:creationId xmlns:a16="http://schemas.microsoft.com/office/drawing/2014/main" xmlns="" id="{6FA4B235-03CA-A528-B399-7E1C9DDDE2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pic>
        <p:nvPicPr>
          <p:cNvPr id="5" name="Picture 4" descr="Icon&#10;&#10;Description automatically generated">
            <a:extLst>
              <a:ext uri="{FF2B5EF4-FFF2-40B4-BE49-F238E27FC236}">
                <a16:creationId xmlns:a16="http://schemas.microsoft.com/office/drawing/2014/main" xmlns="" id="{BEC7029A-F243-94FB-E974-6C6E887D9F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86859" y="1316246"/>
            <a:ext cx="3269492" cy="4189679"/>
          </a:xfrm>
          <a:prstGeom prst="rect">
            <a:avLst/>
          </a:prstGeom>
        </p:spPr>
      </p:pic>
      <p:sp>
        <p:nvSpPr>
          <p:cNvPr id="9" name="TextBox 8">
            <a:extLst>
              <a:ext uri="{FF2B5EF4-FFF2-40B4-BE49-F238E27FC236}">
                <a16:creationId xmlns:a16="http://schemas.microsoft.com/office/drawing/2014/main" xmlns="" id="{D709D6D2-BF7F-018B-07A5-25AEB3396C2B}"/>
              </a:ext>
            </a:extLst>
          </p:cNvPr>
          <p:cNvSpPr txBox="1"/>
          <p:nvPr/>
        </p:nvSpPr>
        <p:spPr>
          <a:xfrm>
            <a:off x="1877497" y="1212180"/>
            <a:ext cx="364151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0"/>
                <a:solidFill>
                  <a:srgbClr val="00B050"/>
                </a:solidFill>
                <a:effectLst>
                  <a:outerShdw blurRad="38100" dist="19050" dir="2700000" algn="tl" rotWithShape="0">
                    <a:prstClr val="black">
                      <a:alpha val="40000"/>
                    </a:prstClr>
                  </a:outerShdw>
                </a:effectLst>
                <a:uLnTx/>
                <a:uFillTx/>
                <a:latin typeface="Calibri" panose="020F0502020204030204"/>
                <a:ea typeface="+mn-ea"/>
                <a:cs typeface="+mn-cs"/>
              </a:rPr>
              <a:t>Bài</a:t>
            </a:r>
            <a:r>
              <a:rPr kumimoji="0" lang="en-US" sz="3600" b="1" i="0" u="none" strike="noStrike" kern="1200" cap="none" spc="0" normalizeH="0" baseline="0" noProof="0" dirty="0">
                <a:ln w="0"/>
                <a:solidFill>
                  <a:srgbClr val="00B050"/>
                </a:solidFill>
                <a:effectLst>
                  <a:outerShdw blurRad="38100" dist="19050" dir="2700000" algn="tl" rotWithShape="0">
                    <a:prstClr val="black">
                      <a:alpha val="40000"/>
                    </a:prstClr>
                  </a:outerShdw>
                </a:effectLst>
                <a:uLnTx/>
                <a:uFillTx/>
                <a:latin typeface="Calibri" panose="020F0502020204030204"/>
                <a:ea typeface="+mn-ea"/>
                <a:cs typeface="+mn-cs"/>
              </a:rPr>
              <a:t> 8 - </a:t>
            </a:r>
            <a:r>
              <a:rPr kumimoji="0" lang="en-US" sz="3600" b="1" i="0" u="none" strike="noStrike" kern="1200" cap="none" spc="0" normalizeH="0" baseline="0" noProof="0" dirty="0" err="1">
                <a:ln w="0"/>
                <a:solidFill>
                  <a:srgbClr val="00B050"/>
                </a:solidFill>
                <a:effectLst>
                  <a:outerShdw blurRad="38100" dist="19050" dir="2700000" algn="tl" rotWithShape="0">
                    <a:prstClr val="black">
                      <a:alpha val="40000"/>
                    </a:prstClr>
                  </a:outerShdw>
                </a:effectLst>
                <a:uLnTx/>
                <a:uFillTx/>
                <a:latin typeface="Calibri" panose="020F0502020204030204"/>
                <a:ea typeface="+mn-ea"/>
                <a:cs typeface="+mn-cs"/>
              </a:rPr>
              <a:t>Tiết</a:t>
            </a:r>
            <a:r>
              <a:rPr kumimoji="0" lang="en-US" sz="3600" b="1" i="0" u="none" strike="noStrike" kern="1200" cap="none" spc="0" normalizeH="0" baseline="0" noProof="0" dirty="0">
                <a:ln w="0"/>
                <a:solidFill>
                  <a:srgbClr val="00B050"/>
                </a:solidFill>
                <a:effectLst>
                  <a:outerShdw blurRad="38100" dist="19050" dir="2700000" algn="tl" rotWithShape="0">
                    <a:prstClr val="black">
                      <a:alpha val="40000"/>
                    </a:prstClr>
                  </a:outerShdw>
                </a:effectLst>
                <a:uLnTx/>
                <a:uFillTx/>
                <a:latin typeface="Calibri" panose="020F0502020204030204"/>
                <a:ea typeface="+mn-ea"/>
                <a:cs typeface="+mn-cs"/>
              </a:rPr>
              <a:t> 4</a:t>
            </a:r>
          </a:p>
        </p:txBody>
      </p:sp>
      <p:pic>
        <p:nvPicPr>
          <p:cNvPr id="4" name="Picture 3" descr="A close-up of a logo&#10;&#10;Description automatically generated with low confidence">
            <a:extLst>
              <a:ext uri="{FF2B5EF4-FFF2-40B4-BE49-F238E27FC236}">
                <a16:creationId xmlns:a16="http://schemas.microsoft.com/office/drawing/2014/main" xmlns="" id="{4369FB5C-B3A4-5B7E-FB01-C08BF42073B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4744" y="5297834"/>
            <a:ext cx="3331103" cy="1739207"/>
          </a:xfrm>
          <a:prstGeom prst="rect">
            <a:avLst/>
          </a:prstGeom>
        </p:spPr>
      </p:pic>
      <p:pic>
        <p:nvPicPr>
          <p:cNvPr id="7" name="Picture 6">
            <a:extLst>
              <a:ext uri="{FF2B5EF4-FFF2-40B4-BE49-F238E27FC236}">
                <a16:creationId xmlns:a16="http://schemas.microsoft.com/office/drawing/2014/main" xmlns="" id="{4B46561D-E3E8-434A-A5CF-D9A4714DB99B}"/>
              </a:ext>
            </a:extLst>
          </p:cNvPr>
          <p:cNvPicPr>
            <a:picLocks noChangeAspect="1"/>
          </p:cNvPicPr>
          <p:nvPr/>
        </p:nvPicPr>
        <p:blipFill>
          <a:blip r:embed="rId6"/>
          <a:stretch>
            <a:fillRect/>
          </a:stretch>
        </p:blipFill>
        <p:spPr>
          <a:xfrm>
            <a:off x="2038965" y="377918"/>
            <a:ext cx="3389670" cy="768163"/>
          </a:xfrm>
          <a:prstGeom prst="rect">
            <a:avLst/>
          </a:prstGeom>
        </p:spPr>
      </p:pic>
      <p:pic>
        <p:nvPicPr>
          <p:cNvPr id="15" name="Picture 14">
            <a:extLst>
              <a:ext uri="{FF2B5EF4-FFF2-40B4-BE49-F238E27FC236}">
                <a16:creationId xmlns:a16="http://schemas.microsoft.com/office/drawing/2014/main" xmlns="" id="{EB9F61D7-A58D-4257-AA0F-CB339BB65E97}"/>
              </a:ext>
            </a:extLst>
          </p:cNvPr>
          <p:cNvPicPr>
            <a:picLocks noChangeAspect="1"/>
          </p:cNvPicPr>
          <p:nvPr/>
        </p:nvPicPr>
        <p:blipFill>
          <a:blip r:embed="rId7"/>
          <a:stretch>
            <a:fillRect/>
          </a:stretch>
        </p:blipFill>
        <p:spPr>
          <a:xfrm>
            <a:off x="384098" y="2074450"/>
            <a:ext cx="7632854" cy="2194750"/>
          </a:xfrm>
          <a:prstGeom prst="rect">
            <a:avLst/>
          </a:prstGeom>
        </p:spPr>
      </p:pic>
    </p:spTree>
    <p:extLst>
      <p:ext uri="{BB962C8B-B14F-4D97-AF65-F5344CB8AC3E}">
        <p14:creationId xmlns:p14="http://schemas.microsoft.com/office/powerpoint/2010/main" val="204726769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4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40000">
                                          <p:cBhvr additive="base">
                                            <p:cTn id="7" dur="750" fill="hold"/>
                                            <p:tgtEl>
                                              <p:spTgt spid="5"/>
                                            </p:tgtEl>
                                            <p:attrNameLst>
                                              <p:attrName>ppt_x</p:attrName>
                                            </p:attrNameLst>
                                          </p:cBhvr>
                                          <p:tavLst>
                                            <p:tav tm="0">
                                              <p:val>
                                                <p:strVal val="#ppt_x"/>
                                              </p:val>
                                            </p:tav>
                                            <p:tav tm="100000">
                                              <p:val>
                                                <p:strVal val="#ppt_x"/>
                                              </p:val>
                                            </p:tav>
                                          </p:tavLst>
                                        </p:anim>
                                        <p:anim calcmode="lin" valueType="num" p14:bounceEnd="40000">
                                          <p:cBhvr additive="base">
                                            <p:cTn id="8" dur="75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rò-chơi-chíu.wav"/>
                                            </p:tgtEl>
                                          </p:cMediaNode>
                                        </p:audio>
                                      </p:subTnLst>
                                    </p:cTn>
                                  </p:par>
                                  <p:par>
                                    <p:cTn id="9" presetID="32" presetClass="emph" presetSubtype="0" repeatCount="indefinite" fill="hold" nodeType="withEffect">
                                      <p:stCondLst>
                                        <p:cond delay="0"/>
                                      </p:stCondLst>
                                      <p:childTnLst>
                                        <p:animRot by="120000">
                                          <p:cBhvr>
                                            <p:cTn id="10" dur="100" fill="hold">
                                              <p:stCondLst>
                                                <p:cond delay="0"/>
                                              </p:stCondLst>
                                            </p:cTn>
                                            <p:tgtEl>
                                              <p:spTgt spid="5"/>
                                            </p:tgtEl>
                                            <p:attrNameLst>
                                              <p:attrName>r</p:attrName>
                                            </p:attrNameLst>
                                          </p:cBhvr>
                                        </p:animRot>
                                        <p:animRot by="-240000">
                                          <p:cBhvr>
                                            <p:cTn id="11" dur="200" fill="hold">
                                              <p:stCondLst>
                                                <p:cond delay="200"/>
                                              </p:stCondLst>
                                            </p:cTn>
                                            <p:tgtEl>
                                              <p:spTgt spid="5"/>
                                            </p:tgtEl>
                                            <p:attrNameLst>
                                              <p:attrName>r</p:attrName>
                                            </p:attrNameLst>
                                          </p:cBhvr>
                                        </p:animRot>
                                        <p:animRot by="240000">
                                          <p:cBhvr>
                                            <p:cTn id="12" dur="200" fill="hold">
                                              <p:stCondLst>
                                                <p:cond delay="400"/>
                                              </p:stCondLst>
                                            </p:cTn>
                                            <p:tgtEl>
                                              <p:spTgt spid="5"/>
                                            </p:tgtEl>
                                            <p:attrNameLst>
                                              <p:attrName>r</p:attrName>
                                            </p:attrNameLst>
                                          </p:cBhvr>
                                        </p:animRot>
                                        <p:animRot by="-240000">
                                          <p:cBhvr>
                                            <p:cTn id="13" dur="200" fill="hold">
                                              <p:stCondLst>
                                                <p:cond delay="600"/>
                                              </p:stCondLst>
                                            </p:cTn>
                                            <p:tgtEl>
                                              <p:spTgt spid="5"/>
                                            </p:tgtEl>
                                            <p:attrNameLst>
                                              <p:attrName>r</p:attrName>
                                            </p:attrNameLst>
                                          </p:cBhvr>
                                        </p:animRot>
                                        <p:animRot by="120000">
                                          <p:cBhvr>
                                            <p:cTn id="14" dur="200" fill="hold">
                                              <p:stCondLst>
                                                <p:cond delay="800"/>
                                              </p:stCondLst>
                                            </p:cTn>
                                            <p:tgtEl>
                                              <p:spTgt spid="5"/>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down)">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8" name="Trò-chơi-chíu.wav"/>
                                            </p:tgtEl>
                                          </p:cMediaNode>
                                        </p:audio>
                                      </p:subTnLst>
                                    </p:cTn>
                                  </p:par>
                                  <p:par>
                                    <p:cTn id="9" presetID="32" presetClass="emph" presetSubtype="0" repeatCount="indefinite" fill="hold" nodeType="withEffect">
                                      <p:stCondLst>
                                        <p:cond delay="0"/>
                                      </p:stCondLst>
                                      <p:childTnLst>
                                        <p:animRot by="120000">
                                          <p:cBhvr>
                                            <p:cTn id="10" dur="100" fill="hold">
                                              <p:stCondLst>
                                                <p:cond delay="0"/>
                                              </p:stCondLst>
                                            </p:cTn>
                                            <p:tgtEl>
                                              <p:spTgt spid="5"/>
                                            </p:tgtEl>
                                            <p:attrNameLst>
                                              <p:attrName>r</p:attrName>
                                            </p:attrNameLst>
                                          </p:cBhvr>
                                        </p:animRot>
                                        <p:animRot by="-240000">
                                          <p:cBhvr>
                                            <p:cTn id="11" dur="200" fill="hold">
                                              <p:stCondLst>
                                                <p:cond delay="200"/>
                                              </p:stCondLst>
                                            </p:cTn>
                                            <p:tgtEl>
                                              <p:spTgt spid="5"/>
                                            </p:tgtEl>
                                            <p:attrNameLst>
                                              <p:attrName>r</p:attrName>
                                            </p:attrNameLst>
                                          </p:cBhvr>
                                        </p:animRot>
                                        <p:animRot by="240000">
                                          <p:cBhvr>
                                            <p:cTn id="12" dur="200" fill="hold">
                                              <p:stCondLst>
                                                <p:cond delay="400"/>
                                              </p:stCondLst>
                                            </p:cTn>
                                            <p:tgtEl>
                                              <p:spTgt spid="5"/>
                                            </p:tgtEl>
                                            <p:attrNameLst>
                                              <p:attrName>r</p:attrName>
                                            </p:attrNameLst>
                                          </p:cBhvr>
                                        </p:animRot>
                                        <p:animRot by="-240000">
                                          <p:cBhvr>
                                            <p:cTn id="13" dur="200" fill="hold">
                                              <p:stCondLst>
                                                <p:cond delay="600"/>
                                              </p:stCondLst>
                                            </p:cTn>
                                            <p:tgtEl>
                                              <p:spTgt spid="5"/>
                                            </p:tgtEl>
                                            <p:attrNameLst>
                                              <p:attrName>r</p:attrName>
                                            </p:attrNameLst>
                                          </p:cBhvr>
                                        </p:animRot>
                                        <p:animRot by="120000">
                                          <p:cBhvr>
                                            <p:cTn id="14" dur="200" fill="hold">
                                              <p:stCondLst>
                                                <p:cond delay="800"/>
                                              </p:stCondLst>
                                            </p:cTn>
                                            <p:tgtEl>
                                              <p:spTgt spid="5"/>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down)">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xmlns="" id="{6FA4B235-03CA-A528-B399-7E1C9DDDE2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xmlns="" id="{5ADFBC43-021A-9C90-54F9-95B218AC3042}"/>
              </a:ext>
            </a:extLst>
          </p:cNvPr>
          <p:cNvPicPr>
            <a:picLocks noChangeAspect="1"/>
          </p:cNvPicPr>
          <p:nvPr/>
        </p:nvPicPr>
        <p:blipFill rotWithShape="1">
          <a:blip r:embed="rId4">
            <a:extLst>
              <a:ext uri="{28A0092B-C50C-407E-A947-70E740481C1C}">
                <a14:useLocalDpi xmlns:a14="http://schemas.microsoft.com/office/drawing/2010/main" val="0"/>
              </a:ext>
            </a:extLst>
          </a:blip>
          <a:srcRect l="10922" t="15237" r="10922" b="15237"/>
          <a:stretch/>
        </p:blipFill>
        <p:spPr>
          <a:xfrm>
            <a:off x="0" y="-340773"/>
            <a:ext cx="7431753" cy="6611047"/>
          </a:xfrm>
          <a:prstGeom prst="rect">
            <a:avLst/>
          </a:prstGeom>
        </p:spPr>
      </p:pic>
      <p:sp>
        <p:nvSpPr>
          <p:cNvPr id="10" name="TextBox 9">
            <a:extLst>
              <a:ext uri="{FF2B5EF4-FFF2-40B4-BE49-F238E27FC236}">
                <a16:creationId xmlns:a16="http://schemas.microsoft.com/office/drawing/2014/main" xmlns="" id="{F1D66302-724E-C40D-7826-A67CE5702054}"/>
              </a:ext>
            </a:extLst>
          </p:cNvPr>
          <p:cNvSpPr txBox="1"/>
          <p:nvPr/>
        </p:nvSpPr>
        <p:spPr>
          <a:xfrm>
            <a:off x="1402326" y="964652"/>
            <a:ext cx="4345745" cy="280076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err="1">
                <a:ln w="6600">
                  <a:solidFill>
                    <a:srgbClr val="C00000"/>
                  </a:solidFill>
                  <a:prstDash val="solid"/>
                </a:ln>
                <a:solidFill>
                  <a:srgbClr val="FA3751"/>
                </a:solidFill>
                <a:effectLst>
                  <a:outerShdw dist="38100" dir="2700000" algn="tl" rotWithShape="0">
                    <a:srgbClr val="002060"/>
                  </a:outerShdw>
                </a:effectLst>
                <a:uLnTx/>
                <a:uFillTx/>
              </a:rPr>
              <a:t>Vận</a:t>
            </a:r>
            <a:r>
              <a:rPr kumimoji="0" lang="en-US" sz="8800" b="1" i="0" u="none" strike="noStrike" kern="1200" cap="none" spc="0" normalizeH="0" baseline="0" noProof="0" dirty="0">
                <a:ln w="6600">
                  <a:solidFill>
                    <a:srgbClr val="C00000"/>
                  </a:solidFill>
                  <a:prstDash val="solid"/>
                </a:ln>
                <a:solidFill>
                  <a:srgbClr val="FA3751"/>
                </a:solidFill>
                <a:effectLst>
                  <a:outerShdw dist="38100" dir="2700000" algn="tl" rotWithShape="0">
                    <a:srgbClr val="002060"/>
                  </a:outerShdw>
                </a:effectLst>
                <a:uLnTx/>
                <a:uFillTx/>
              </a:rPr>
              <a:t> </a:t>
            </a:r>
            <a:r>
              <a:rPr kumimoji="0" lang="en-US" sz="8800" b="1" i="0" u="none" strike="noStrike" kern="1200" cap="none" spc="0" normalizeH="0" baseline="0" noProof="0" dirty="0" err="1">
                <a:ln w="6600">
                  <a:solidFill>
                    <a:srgbClr val="C00000"/>
                  </a:solidFill>
                  <a:prstDash val="solid"/>
                </a:ln>
                <a:solidFill>
                  <a:srgbClr val="FA3751"/>
                </a:solidFill>
                <a:effectLst>
                  <a:outerShdw dist="38100" dir="2700000" algn="tl" rotWithShape="0">
                    <a:srgbClr val="002060"/>
                  </a:outerShdw>
                </a:effectLst>
                <a:uLnTx/>
                <a:uFillTx/>
              </a:rPr>
              <a:t>dụng</a:t>
            </a:r>
            <a:endParaRPr kumimoji="0" lang="en-US" sz="8800" b="1" i="0" u="none" strike="noStrike" kern="1200" cap="none" spc="0" normalizeH="0" baseline="0" noProof="0" dirty="0">
              <a:ln w="6600">
                <a:solidFill>
                  <a:srgbClr val="C00000"/>
                </a:solidFill>
                <a:prstDash val="solid"/>
              </a:ln>
              <a:solidFill>
                <a:srgbClr val="FA3751"/>
              </a:solidFill>
              <a:effectLst>
                <a:outerShdw dist="38100" dir="2700000" algn="tl" rotWithShape="0">
                  <a:srgbClr val="002060"/>
                </a:outerShdw>
              </a:effectLst>
              <a:uLnTx/>
              <a:uFillTx/>
            </a:endParaRPr>
          </a:p>
        </p:txBody>
      </p:sp>
      <p:pic>
        <p:nvPicPr>
          <p:cNvPr id="4" name="Picture 3" descr="A group of people in clothing&#10;&#10;Description automatically generated with low confidence">
            <a:extLst>
              <a:ext uri="{FF2B5EF4-FFF2-40B4-BE49-F238E27FC236}">
                <a16:creationId xmlns:a16="http://schemas.microsoft.com/office/drawing/2014/main" xmlns="" id="{69052D12-106B-2BC0-EDA6-89EE205FD4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73588" y="2790475"/>
            <a:ext cx="6388621" cy="4020320"/>
          </a:xfrm>
          <a:prstGeom prst="rect">
            <a:avLst/>
          </a:prstGeom>
        </p:spPr>
      </p:pic>
      <p:grpSp>
        <p:nvGrpSpPr>
          <p:cNvPr id="6" name="Group 5">
            <a:extLst>
              <a:ext uri="{FF2B5EF4-FFF2-40B4-BE49-F238E27FC236}">
                <a16:creationId xmlns:a16="http://schemas.microsoft.com/office/drawing/2014/main" xmlns="" id="{D15D8BBB-496E-71A7-C99E-D681A08EB951}"/>
              </a:ext>
            </a:extLst>
          </p:cNvPr>
          <p:cNvGrpSpPr/>
          <p:nvPr/>
        </p:nvGrpSpPr>
        <p:grpSpPr>
          <a:xfrm>
            <a:off x="12276360" y="1132568"/>
            <a:ext cx="2038289" cy="2038289"/>
            <a:chOff x="5494074" y="-76580"/>
            <a:chExt cx="6577773" cy="6577773"/>
          </a:xfrm>
        </p:grpSpPr>
        <p:pic>
          <p:nvPicPr>
            <p:cNvPr id="7" name="Picture 6" descr="Shape&#10;&#10;Description automatically generated with medium confidence">
              <a:extLst>
                <a:ext uri="{FF2B5EF4-FFF2-40B4-BE49-F238E27FC236}">
                  <a16:creationId xmlns:a16="http://schemas.microsoft.com/office/drawing/2014/main" xmlns="" id="{F68D7187-6F78-04C0-BD2D-C87BC3D6D11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94074" y="-76580"/>
              <a:ext cx="6577773" cy="6577773"/>
            </a:xfrm>
            <a:prstGeom prst="rect">
              <a:avLst/>
            </a:prstGeom>
          </p:spPr>
        </p:pic>
        <p:pic>
          <p:nvPicPr>
            <p:cNvPr id="8" name="Picture 7" descr="Icon&#10;&#10;Description automatically generated">
              <a:extLst>
                <a:ext uri="{FF2B5EF4-FFF2-40B4-BE49-F238E27FC236}">
                  <a16:creationId xmlns:a16="http://schemas.microsoft.com/office/drawing/2014/main" xmlns="" id="{DBB6688D-1D41-AFCA-C455-ABAB8D7187C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8240017" y="3644831"/>
              <a:ext cx="1362666" cy="1746184"/>
            </a:xfrm>
            <a:prstGeom prst="rect">
              <a:avLst/>
            </a:prstGeom>
          </p:spPr>
        </p:pic>
      </p:grpSp>
    </p:spTree>
    <p:extLst>
      <p:ext uri="{BB962C8B-B14F-4D97-AF65-F5344CB8AC3E}">
        <p14:creationId xmlns:p14="http://schemas.microsoft.com/office/powerpoint/2010/main" val="210155564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500" fill="hold"/>
                                            <p:tgtEl>
                                              <p:spTgt spid="1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
                                                <p:txEl>
                                                  <p:pRg st="0" end="0"/>
                                                </p:txEl>
                                              </p:spTgt>
                                            </p:tgtEl>
                                          </p:cBhvr>
                                        </p:animEffect>
                                      </p:childTnLst>
                                    </p:cTn>
                                  </p:par>
                                  <p:par>
                                    <p:cTn id="12" presetID="37" presetClass="path" presetSubtype="0" repeatCount="indefinite" accel="50000" decel="50000" fill="hold" nodeType="withEffect">
                                      <p:stCondLst>
                                        <p:cond delay="0"/>
                                      </p:stCondLst>
                                      <p:childTnLst>
                                        <p:animMotion origin="layout" path="M -0.45221 -0.10857 L -0.38515 -0.06852 C -0.37122 -0.05949 -0.35026 -0.05463 -0.32825 -0.05463 C -0.30325 -0.05463 -0.2832 -0.05949 -0.26927 -0.06852 L -0.20221 -0.10857 " pathEditMode="relative" rAng="0" ptsTypes="AAAAA">
                                          <p:cBhvr>
                                            <p:cTn id="13" dur="2000" fill="hold"/>
                                            <p:tgtEl>
                                              <p:spTgt spid="6"/>
                                            </p:tgtEl>
                                            <p:attrNameLst>
                                              <p:attrName>ppt_x</p:attrName>
                                              <p:attrName>ppt_y</p:attrName>
                                            </p:attrNameLst>
                                          </p:cBhvr>
                                          <p:rCtr x="12500" y="2685"/>
                                        </p:animMotion>
                                      </p:childTnLst>
                                    </p:cTn>
                                  </p:par>
                                  <p:par>
                                    <p:cTn id="14" presetID="32" presetClass="emph" presetSubtype="0" repeatCount="indefinite" fill="hold" nodeType="withEffect">
                                      <p:stCondLst>
                                        <p:cond delay="0"/>
                                      </p:stCondLst>
                                      <p:childTnLst>
                                        <p:animRot by="120000">
                                          <p:cBhvr>
                                            <p:cTn id="15" dur="200" fill="hold">
                                              <p:stCondLst>
                                                <p:cond delay="0"/>
                                              </p:stCondLst>
                                            </p:cTn>
                                            <p:tgtEl>
                                              <p:spTgt spid="15"/>
                                            </p:tgtEl>
                                            <p:attrNameLst>
                                              <p:attrName>r</p:attrName>
                                            </p:attrNameLst>
                                          </p:cBhvr>
                                        </p:animRot>
                                        <p:animRot by="-240000">
                                          <p:cBhvr>
                                            <p:cTn id="16" dur="400" fill="hold">
                                              <p:stCondLst>
                                                <p:cond delay="400"/>
                                              </p:stCondLst>
                                            </p:cTn>
                                            <p:tgtEl>
                                              <p:spTgt spid="15"/>
                                            </p:tgtEl>
                                            <p:attrNameLst>
                                              <p:attrName>r</p:attrName>
                                            </p:attrNameLst>
                                          </p:cBhvr>
                                        </p:animRot>
                                        <p:animRot by="240000">
                                          <p:cBhvr>
                                            <p:cTn id="17" dur="400" fill="hold">
                                              <p:stCondLst>
                                                <p:cond delay="800"/>
                                              </p:stCondLst>
                                            </p:cTn>
                                            <p:tgtEl>
                                              <p:spTgt spid="15"/>
                                            </p:tgtEl>
                                            <p:attrNameLst>
                                              <p:attrName>r</p:attrName>
                                            </p:attrNameLst>
                                          </p:cBhvr>
                                        </p:animRot>
                                        <p:animRot by="-240000">
                                          <p:cBhvr>
                                            <p:cTn id="18" dur="400" fill="hold">
                                              <p:stCondLst>
                                                <p:cond delay="1200"/>
                                              </p:stCondLst>
                                            </p:cTn>
                                            <p:tgtEl>
                                              <p:spTgt spid="15"/>
                                            </p:tgtEl>
                                            <p:attrNameLst>
                                              <p:attrName>r</p:attrName>
                                            </p:attrNameLst>
                                          </p:cBhvr>
                                        </p:animRot>
                                        <p:animRot by="120000">
                                          <p:cBhvr>
                                            <p:cTn id="19" dur="400" fill="hold">
                                              <p:stCondLst>
                                                <p:cond delay="1600"/>
                                              </p:stCondLst>
                                            </p:cTn>
                                            <p:tgtEl>
                                              <p:spTgt spid="15"/>
                                            </p:tgtEl>
                                            <p:attrNameLst>
                                              <p:attrName>r</p:attrName>
                                            </p:attrNameLst>
                                          </p:cBhvr>
                                        </p:animRot>
                                      </p:childTnLst>
                                    </p:cTn>
                                  </p:par>
                                  <p:par>
                                    <p:cTn id="20" presetID="2" presetClass="entr" presetSubtype="4" fill="hold" nodeType="withEffect" p14:presetBounceEnd="40000">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14:bounceEnd="40000">
                                          <p:cBhvr additive="base">
                                            <p:cTn id="22" dur="750" fill="hold"/>
                                            <p:tgtEl>
                                              <p:spTgt spid="4"/>
                                            </p:tgtEl>
                                            <p:attrNameLst>
                                              <p:attrName>ppt_x</p:attrName>
                                            </p:attrNameLst>
                                          </p:cBhvr>
                                          <p:tavLst>
                                            <p:tav tm="0">
                                              <p:val>
                                                <p:strVal val="#ppt_x"/>
                                              </p:val>
                                            </p:tav>
                                            <p:tav tm="100000">
                                              <p:val>
                                                <p:strVal val="#ppt_x"/>
                                              </p:val>
                                            </p:tav>
                                          </p:tavLst>
                                        </p:anim>
                                        <p:anim calcmode="lin" valueType="num" p14:bounceEnd="40000">
                                          <p:cBhvr additive="base">
                                            <p:cTn id="23" dur="75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2" name="Trò-chơi-chíu.wav"/>
                                            </p:tgtEl>
                                          </p:cMediaNode>
                                        </p:audio>
                                      </p:subTnLst>
                                    </p:cTn>
                                  </p:par>
                                  <p:par>
                                    <p:cTn id="24" presetID="32" presetClass="emph" presetSubtype="0" repeatCount="indefinite" fill="hold" nodeType="withEffect">
                                      <p:stCondLst>
                                        <p:cond delay="0"/>
                                      </p:stCondLst>
                                      <p:childTnLst>
                                        <p:animRot by="120000">
                                          <p:cBhvr>
                                            <p:cTn id="25" dur="100" fill="hold">
                                              <p:stCondLst>
                                                <p:cond delay="0"/>
                                              </p:stCondLst>
                                            </p:cTn>
                                            <p:tgtEl>
                                              <p:spTgt spid="4"/>
                                            </p:tgtEl>
                                            <p:attrNameLst>
                                              <p:attrName>r</p:attrName>
                                            </p:attrNameLst>
                                          </p:cBhvr>
                                        </p:animRot>
                                        <p:animRot by="-240000">
                                          <p:cBhvr>
                                            <p:cTn id="26" dur="200" fill="hold">
                                              <p:stCondLst>
                                                <p:cond delay="200"/>
                                              </p:stCondLst>
                                            </p:cTn>
                                            <p:tgtEl>
                                              <p:spTgt spid="4"/>
                                            </p:tgtEl>
                                            <p:attrNameLst>
                                              <p:attrName>r</p:attrName>
                                            </p:attrNameLst>
                                          </p:cBhvr>
                                        </p:animRot>
                                        <p:animRot by="240000">
                                          <p:cBhvr>
                                            <p:cTn id="27" dur="200" fill="hold">
                                              <p:stCondLst>
                                                <p:cond delay="400"/>
                                              </p:stCondLst>
                                            </p:cTn>
                                            <p:tgtEl>
                                              <p:spTgt spid="4"/>
                                            </p:tgtEl>
                                            <p:attrNameLst>
                                              <p:attrName>r</p:attrName>
                                            </p:attrNameLst>
                                          </p:cBhvr>
                                        </p:animRot>
                                        <p:animRot by="-240000">
                                          <p:cBhvr>
                                            <p:cTn id="28" dur="200" fill="hold">
                                              <p:stCondLst>
                                                <p:cond delay="600"/>
                                              </p:stCondLst>
                                            </p:cTn>
                                            <p:tgtEl>
                                              <p:spTgt spid="4"/>
                                            </p:tgtEl>
                                            <p:attrNameLst>
                                              <p:attrName>r</p:attrName>
                                            </p:attrNameLst>
                                          </p:cBhvr>
                                        </p:animRot>
                                        <p:animRot by="120000">
                                          <p:cBhvr>
                                            <p:cTn id="29"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500" fill="hold"/>
                                            <p:tgtEl>
                                              <p:spTgt spid="1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
                                                <p:txEl>
                                                  <p:pRg st="0" end="0"/>
                                                </p:txEl>
                                              </p:spTgt>
                                            </p:tgtEl>
                                          </p:cBhvr>
                                        </p:animEffect>
                                      </p:childTnLst>
                                    </p:cTn>
                                  </p:par>
                                  <p:par>
                                    <p:cTn id="12" presetID="37" presetClass="path" presetSubtype="0" repeatCount="indefinite" accel="50000" decel="50000" fill="hold" nodeType="withEffect">
                                      <p:stCondLst>
                                        <p:cond delay="0"/>
                                      </p:stCondLst>
                                      <p:childTnLst>
                                        <p:animMotion origin="layout" path="M -0.45221 -0.10857 L -0.38515 -0.06852 C -0.37122 -0.05949 -0.35026 -0.05463 -0.32825 -0.05463 C -0.30325 -0.05463 -0.2832 -0.05949 -0.26927 -0.06852 L -0.20221 -0.10857 " pathEditMode="relative" rAng="0" ptsTypes="AAAAA">
                                          <p:cBhvr>
                                            <p:cTn id="13" dur="2000" fill="hold"/>
                                            <p:tgtEl>
                                              <p:spTgt spid="6"/>
                                            </p:tgtEl>
                                            <p:attrNameLst>
                                              <p:attrName>ppt_x</p:attrName>
                                              <p:attrName>ppt_y</p:attrName>
                                            </p:attrNameLst>
                                          </p:cBhvr>
                                          <p:rCtr x="12500" y="2685"/>
                                        </p:animMotion>
                                      </p:childTnLst>
                                    </p:cTn>
                                  </p:par>
                                  <p:par>
                                    <p:cTn id="14" presetID="32" presetClass="emph" presetSubtype="0" repeatCount="indefinite" fill="hold" nodeType="withEffect">
                                      <p:stCondLst>
                                        <p:cond delay="0"/>
                                      </p:stCondLst>
                                      <p:childTnLst>
                                        <p:animRot by="120000">
                                          <p:cBhvr>
                                            <p:cTn id="15" dur="200" fill="hold">
                                              <p:stCondLst>
                                                <p:cond delay="0"/>
                                              </p:stCondLst>
                                            </p:cTn>
                                            <p:tgtEl>
                                              <p:spTgt spid="15"/>
                                            </p:tgtEl>
                                            <p:attrNameLst>
                                              <p:attrName>r</p:attrName>
                                            </p:attrNameLst>
                                          </p:cBhvr>
                                        </p:animRot>
                                        <p:animRot by="-240000">
                                          <p:cBhvr>
                                            <p:cTn id="16" dur="400" fill="hold">
                                              <p:stCondLst>
                                                <p:cond delay="400"/>
                                              </p:stCondLst>
                                            </p:cTn>
                                            <p:tgtEl>
                                              <p:spTgt spid="15"/>
                                            </p:tgtEl>
                                            <p:attrNameLst>
                                              <p:attrName>r</p:attrName>
                                            </p:attrNameLst>
                                          </p:cBhvr>
                                        </p:animRot>
                                        <p:animRot by="240000">
                                          <p:cBhvr>
                                            <p:cTn id="17" dur="400" fill="hold">
                                              <p:stCondLst>
                                                <p:cond delay="800"/>
                                              </p:stCondLst>
                                            </p:cTn>
                                            <p:tgtEl>
                                              <p:spTgt spid="15"/>
                                            </p:tgtEl>
                                            <p:attrNameLst>
                                              <p:attrName>r</p:attrName>
                                            </p:attrNameLst>
                                          </p:cBhvr>
                                        </p:animRot>
                                        <p:animRot by="-240000">
                                          <p:cBhvr>
                                            <p:cTn id="18" dur="400" fill="hold">
                                              <p:stCondLst>
                                                <p:cond delay="1200"/>
                                              </p:stCondLst>
                                            </p:cTn>
                                            <p:tgtEl>
                                              <p:spTgt spid="15"/>
                                            </p:tgtEl>
                                            <p:attrNameLst>
                                              <p:attrName>r</p:attrName>
                                            </p:attrNameLst>
                                          </p:cBhvr>
                                        </p:animRot>
                                        <p:animRot by="120000">
                                          <p:cBhvr>
                                            <p:cTn id="19" dur="400" fill="hold">
                                              <p:stCondLst>
                                                <p:cond delay="1600"/>
                                              </p:stCondLst>
                                            </p:cTn>
                                            <p:tgtEl>
                                              <p:spTgt spid="15"/>
                                            </p:tgtEl>
                                            <p:attrNameLst>
                                              <p:attrName>r</p:attrName>
                                            </p:attrNameLst>
                                          </p:cBhvr>
                                        </p:animRot>
                                      </p:childTnLst>
                                    </p:cTn>
                                  </p:par>
                                  <p:par>
                                    <p:cTn id="20" presetID="2" presetClass="entr" presetSubtype="4"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750" fill="hold"/>
                                            <p:tgtEl>
                                              <p:spTgt spid="4"/>
                                            </p:tgtEl>
                                            <p:attrNameLst>
                                              <p:attrName>ppt_x</p:attrName>
                                            </p:attrNameLst>
                                          </p:cBhvr>
                                          <p:tavLst>
                                            <p:tav tm="0">
                                              <p:val>
                                                <p:strVal val="#ppt_x"/>
                                              </p:val>
                                            </p:tav>
                                            <p:tav tm="100000">
                                              <p:val>
                                                <p:strVal val="#ppt_x"/>
                                              </p:val>
                                            </p:tav>
                                          </p:tavLst>
                                        </p:anim>
                                        <p:anim calcmode="lin" valueType="num">
                                          <p:cBhvr additive="base">
                                            <p:cTn id="23" dur="75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8" name="Trò-chơi-chíu.wav"/>
                                            </p:tgtEl>
                                          </p:cMediaNode>
                                        </p:audio>
                                      </p:subTnLst>
                                    </p:cTn>
                                  </p:par>
                                  <p:par>
                                    <p:cTn id="24" presetID="32" presetClass="emph" presetSubtype="0" repeatCount="indefinite" fill="hold" nodeType="withEffect">
                                      <p:stCondLst>
                                        <p:cond delay="0"/>
                                      </p:stCondLst>
                                      <p:childTnLst>
                                        <p:animRot by="120000">
                                          <p:cBhvr>
                                            <p:cTn id="25" dur="100" fill="hold">
                                              <p:stCondLst>
                                                <p:cond delay="0"/>
                                              </p:stCondLst>
                                            </p:cTn>
                                            <p:tgtEl>
                                              <p:spTgt spid="4"/>
                                            </p:tgtEl>
                                            <p:attrNameLst>
                                              <p:attrName>r</p:attrName>
                                            </p:attrNameLst>
                                          </p:cBhvr>
                                        </p:animRot>
                                        <p:animRot by="-240000">
                                          <p:cBhvr>
                                            <p:cTn id="26" dur="200" fill="hold">
                                              <p:stCondLst>
                                                <p:cond delay="200"/>
                                              </p:stCondLst>
                                            </p:cTn>
                                            <p:tgtEl>
                                              <p:spTgt spid="4"/>
                                            </p:tgtEl>
                                            <p:attrNameLst>
                                              <p:attrName>r</p:attrName>
                                            </p:attrNameLst>
                                          </p:cBhvr>
                                        </p:animRot>
                                        <p:animRot by="240000">
                                          <p:cBhvr>
                                            <p:cTn id="27" dur="200" fill="hold">
                                              <p:stCondLst>
                                                <p:cond delay="400"/>
                                              </p:stCondLst>
                                            </p:cTn>
                                            <p:tgtEl>
                                              <p:spTgt spid="4"/>
                                            </p:tgtEl>
                                            <p:attrNameLst>
                                              <p:attrName>r</p:attrName>
                                            </p:attrNameLst>
                                          </p:cBhvr>
                                        </p:animRot>
                                        <p:animRot by="-240000">
                                          <p:cBhvr>
                                            <p:cTn id="28" dur="200" fill="hold">
                                              <p:stCondLst>
                                                <p:cond delay="600"/>
                                              </p:stCondLst>
                                            </p:cTn>
                                            <p:tgtEl>
                                              <p:spTgt spid="4"/>
                                            </p:tgtEl>
                                            <p:attrNameLst>
                                              <p:attrName>r</p:attrName>
                                            </p:attrNameLst>
                                          </p:cBhvr>
                                        </p:animRot>
                                        <p:animRot by="120000">
                                          <p:cBhvr>
                                            <p:cTn id="29"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xmlns="" id="{6C67A388-8630-DD90-092C-F44DD1BBE3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81"/>
            <a:ext cx="12192000" cy="6858000"/>
          </a:xfrm>
          <a:prstGeom prst="rect">
            <a:avLst/>
          </a:prstGeom>
        </p:spPr>
      </p:pic>
      <p:pic>
        <p:nvPicPr>
          <p:cNvPr id="30" name="Picture 29" descr="A picture containing text, silhouette, light&#10;&#10;Description automatically generated">
            <a:extLst>
              <a:ext uri="{FF2B5EF4-FFF2-40B4-BE49-F238E27FC236}">
                <a16:creationId xmlns:a16="http://schemas.microsoft.com/office/drawing/2014/main" xmlns="" id="{9DA3692D-5D30-1FF8-9000-FD40F03A23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5312" y="74901"/>
            <a:ext cx="5624439" cy="5634578"/>
          </a:xfrm>
          <a:prstGeom prst="rect">
            <a:avLst/>
          </a:prstGeom>
        </p:spPr>
      </p:pic>
      <p:pic>
        <p:nvPicPr>
          <p:cNvPr id="32" name="Picture 31" descr="A close-up of a logo&#10;&#10;Description automatically generated with low confidence">
            <a:extLst>
              <a:ext uri="{FF2B5EF4-FFF2-40B4-BE49-F238E27FC236}">
                <a16:creationId xmlns:a16="http://schemas.microsoft.com/office/drawing/2014/main" xmlns="" id="{11CC16E8-B240-CCAF-5D60-2DD8285EF4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20211" y="5481639"/>
            <a:ext cx="2696979" cy="1408123"/>
          </a:xfrm>
          <a:prstGeom prst="rect">
            <a:avLst/>
          </a:prstGeom>
        </p:spPr>
      </p:pic>
      <p:pic>
        <p:nvPicPr>
          <p:cNvPr id="5" name="Picture 4" descr="Icon&#10;&#10;Description automatically generated">
            <a:extLst>
              <a:ext uri="{FF2B5EF4-FFF2-40B4-BE49-F238E27FC236}">
                <a16:creationId xmlns:a16="http://schemas.microsoft.com/office/drawing/2014/main" xmlns="" id="{97CE625B-3158-3178-2791-C5C28F7B19E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81180" y="3378985"/>
            <a:ext cx="2107150" cy="2363782"/>
          </a:xfrm>
          <a:prstGeom prst="rect">
            <a:avLst/>
          </a:prstGeom>
        </p:spPr>
      </p:pic>
      <p:grpSp>
        <p:nvGrpSpPr>
          <p:cNvPr id="25" name="Group 24">
            <a:extLst>
              <a:ext uri="{FF2B5EF4-FFF2-40B4-BE49-F238E27FC236}">
                <a16:creationId xmlns:a16="http://schemas.microsoft.com/office/drawing/2014/main" xmlns="" id="{2E6D1DB8-5F6F-96B3-F602-4F866326E29D}"/>
              </a:ext>
            </a:extLst>
          </p:cNvPr>
          <p:cNvGrpSpPr/>
          <p:nvPr/>
        </p:nvGrpSpPr>
        <p:grpSpPr>
          <a:xfrm>
            <a:off x="1930350" y="-503783"/>
            <a:ext cx="7668469" cy="7632185"/>
            <a:chOff x="5494074" y="-76580"/>
            <a:chExt cx="6577773" cy="6577773"/>
          </a:xfrm>
        </p:grpSpPr>
        <p:grpSp>
          <p:nvGrpSpPr>
            <p:cNvPr id="26" name="Group 25">
              <a:extLst>
                <a:ext uri="{FF2B5EF4-FFF2-40B4-BE49-F238E27FC236}">
                  <a16:creationId xmlns:a16="http://schemas.microsoft.com/office/drawing/2014/main" xmlns="" id="{F4E825AD-7BF7-5F52-905A-C515323886C6}"/>
                </a:ext>
              </a:extLst>
            </p:cNvPr>
            <p:cNvGrpSpPr/>
            <p:nvPr/>
          </p:nvGrpSpPr>
          <p:grpSpPr>
            <a:xfrm>
              <a:off x="5494074" y="-76580"/>
              <a:ext cx="6577773" cy="6577773"/>
              <a:chOff x="5189274" y="-858044"/>
              <a:chExt cx="6577773" cy="6577773"/>
            </a:xfrm>
          </p:grpSpPr>
          <p:pic>
            <p:nvPicPr>
              <p:cNvPr id="28" name="Picture 27" descr="Shape&#10;&#10;Description automatically generated with medium confidence">
                <a:extLst>
                  <a:ext uri="{FF2B5EF4-FFF2-40B4-BE49-F238E27FC236}">
                    <a16:creationId xmlns:a16="http://schemas.microsoft.com/office/drawing/2014/main" xmlns="" id="{51920AFA-CD5F-AF7A-483C-BC626DB8957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89274" y="-858044"/>
                <a:ext cx="6577773" cy="6577773"/>
              </a:xfrm>
              <a:prstGeom prst="rect">
                <a:avLst/>
              </a:prstGeom>
            </p:spPr>
          </p:pic>
          <p:sp>
            <p:nvSpPr>
              <p:cNvPr id="29" name="TextBox 28">
                <a:extLst>
                  <a:ext uri="{FF2B5EF4-FFF2-40B4-BE49-F238E27FC236}">
                    <a16:creationId xmlns:a16="http://schemas.microsoft.com/office/drawing/2014/main" xmlns="" id="{DA732A12-42AC-63AA-06B8-C70D6880CA0C}"/>
                  </a:ext>
                </a:extLst>
              </p:cNvPr>
              <p:cNvSpPr txBox="1"/>
              <p:nvPr/>
            </p:nvSpPr>
            <p:spPr>
              <a:xfrm>
                <a:off x="6516019" y="454062"/>
                <a:ext cx="3962170" cy="2197261"/>
              </a:xfrm>
              <a:prstGeom prst="rect">
                <a:avLst/>
              </a:prstGeom>
              <a:noFill/>
            </p:spPr>
            <p:txBody>
              <a:bodyPr wrap="square">
                <a:spAutoFit/>
              </a:bodyPr>
              <a:lstStyle/>
              <a:p>
                <a:pPr marL="0" marR="0" algn="ctr">
                  <a:lnSpc>
                    <a:spcPct val="120000"/>
                  </a:lnSpc>
                  <a:spcBef>
                    <a:spcPts val="0"/>
                  </a:spcBef>
                  <a:spcAft>
                    <a:spcPts val="0"/>
                  </a:spcAft>
                </a:pPr>
                <a:r>
                  <a:rPr lang="nl-NL" sz="4000" b="1" u="sng" dirty="0">
                    <a:solidFill>
                      <a:srgbClr val="FF0000"/>
                    </a:solidFill>
                    <a:ea typeface="Times New Roman" panose="02020603050405020304" pitchFamily="18" charset="0"/>
                    <a:cs typeface="Times New Roman" panose="02020603050405020304" pitchFamily="18" charset="0"/>
                  </a:rPr>
                  <a:t>V</a:t>
                </a:r>
                <a:r>
                  <a:rPr lang="nl-NL" sz="4000" b="1" u="sng" dirty="0">
                    <a:solidFill>
                      <a:srgbClr val="FF0000"/>
                    </a:solidFill>
                    <a:effectLst/>
                    <a:ea typeface="Times New Roman" panose="02020603050405020304" pitchFamily="18" charset="0"/>
                    <a:cs typeface="Times New Roman" panose="02020603050405020304" pitchFamily="18" charset="0"/>
                  </a:rPr>
                  <a:t>ề nhà:</a:t>
                </a:r>
              </a:p>
              <a:p>
                <a:pPr marL="0" marR="0" algn="ctr">
                  <a:lnSpc>
                    <a:spcPct val="120000"/>
                  </a:lnSpc>
                  <a:spcBef>
                    <a:spcPts val="0"/>
                  </a:spcBef>
                  <a:spcAft>
                    <a:spcPts val="0"/>
                  </a:spcAft>
                </a:pPr>
                <a:r>
                  <a:rPr lang="vi-VN" sz="3200" b="1" dirty="0">
                    <a:ea typeface="Times New Roman" panose="02020603050405020304" pitchFamily="18" charset="0"/>
                    <a:cs typeface="Times New Roman" panose="02020603050405020304" pitchFamily="18" charset="0"/>
                  </a:rPr>
                  <a:t>Trao đổi với người thân để biết thêm cảnh đẹp của đất nước.</a:t>
                </a:r>
              </a:p>
            </p:txBody>
          </p:sp>
        </p:grpSp>
        <p:pic>
          <p:nvPicPr>
            <p:cNvPr id="27" name="Picture 26" descr="Icon&#10;&#10;Description automatically generated">
              <a:extLst>
                <a:ext uri="{FF2B5EF4-FFF2-40B4-BE49-F238E27FC236}">
                  <a16:creationId xmlns:a16="http://schemas.microsoft.com/office/drawing/2014/main" xmlns="" id="{8E25309A-1FE1-4DC5-E7BA-0B98A1BAA4F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8240017" y="3644831"/>
              <a:ext cx="1362666" cy="1746184"/>
            </a:xfrm>
            <a:prstGeom prst="rect">
              <a:avLst/>
            </a:prstGeom>
          </p:spPr>
        </p:pic>
      </p:grpSp>
    </p:spTree>
    <p:extLst>
      <p:ext uri="{BB962C8B-B14F-4D97-AF65-F5344CB8AC3E}">
        <p14:creationId xmlns:p14="http://schemas.microsoft.com/office/powerpoint/2010/main" val="174775576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anim calcmode="lin" valueType="num">
                                          <p:cBhvr>
                                            <p:cTn id="8" dur="500" fill="hold"/>
                                            <p:tgtEl>
                                              <p:spTgt spid="25"/>
                                            </p:tgtEl>
                                            <p:attrNameLst>
                                              <p:attrName>ppt_x</p:attrName>
                                            </p:attrNameLst>
                                          </p:cBhvr>
                                          <p:tavLst>
                                            <p:tav tm="0">
                                              <p:val>
                                                <p:strVal val="#ppt_x"/>
                                              </p:val>
                                            </p:tav>
                                            <p:tav tm="100000">
                                              <p:val>
                                                <p:strVal val="#ppt_x"/>
                                              </p:val>
                                            </p:tav>
                                          </p:tavLst>
                                        </p:anim>
                                        <p:anim calcmode="lin" valueType="num">
                                          <p:cBhvr>
                                            <p:cTn id="9" dur="5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ppt_x"/>
                                              </p:val>
                                            </p:tav>
                                            <p:tav tm="100000">
                                              <p:val>
                                                <p:strVal val="#ppt_x"/>
                                              </p:val>
                                            </p:tav>
                                          </p:tavLst>
                                        </p:anim>
                                        <p:anim calcmode="lin" valueType="num">
                                          <p:cBhvr additive="base">
                                            <p:cTn id="8" dur="750" fill="hold"/>
                                            <p:tgtEl>
                                              <p:spTgt spid="1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11" name="Trò-chơi-chíu.wav"/>
                                            </p:tgtEl>
                                          </p:cMediaNode>
                                        </p:audio>
                                      </p:subTnLst>
                                    </p:cTn>
                                  </p:par>
                                  <p:par>
                                    <p:cTn id="9" presetID="32" presetClass="emph" presetSubtype="0" repeatCount="indefinite" fill="hold" nodeType="withEffect">
                                      <p:stCondLst>
                                        <p:cond delay="0"/>
                                      </p:stCondLst>
                                      <p:childTnLst>
                                        <p:animRot by="120000">
                                          <p:cBhvr>
                                            <p:cTn id="10" dur="100" fill="hold">
                                              <p:stCondLst>
                                                <p:cond delay="0"/>
                                              </p:stCondLst>
                                            </p:cTn>
                                            <p:tgtEl>
                                              <p:spTgt spid="19"/>
                                            </p:tgtEl>
                                            <p:attrNameLst>
                                              <p:attrName>r</p:attrName>
                                            </p:attrNameLst>
                                          </p:cBhvr>
                                        </p:animRot>
                                        <p:animRot by="-240000">
                                          <p:cBhvr>
                                            <p:cTn id="11" dur="200" fill="hold">
                                              <p:stCondLst>
                                                <p:cond delay="200"/>
                                              </p:stCondLst>
                                            </p:cTn>
                                            <p:tgtEl>
                                              <p:spTgt spid="19"/>
                                            </p:tgtEl>
                                            <p:attrNameLst>
                                              <p:attrName>r</p:attrName>
                                            </p:attrNameLst>
                                          </p:cBhvr>
                                        </p:animRot>
                                        <p:animRot by="240000">
                                          <p:cBhvr>
                                            <p:cTn id="12" dur="200" fill="hold">
                                              <p:stCondLst>
                                                <p:cond delay="400"/>
                                              </p:stCondLst>
                                            </p:cTn>
                                            <p:tgtEl>
                                              <p:spTgt spid="19"/>
                                            </p:tgtEl>
                                            <p:attrNameLst>
                                              <p:attrName>r</p:attrName>
                                            </p:attrNameLst>
                                          </p:cBhvr>
                                        </p:animRot>
                                        <p:animRot by="-240000">
                                          <p:cBhvr>
                                            <p:cTn id="13" dur="200" fill="hold">
                                              <p:stCondLst>
                                                <p:cond delay="600"/>
                                              </p:stCondLst>
                                            </p:cTn>
                                            <p:tgtEl>
                                              <p:spTgt spid="19"/>
                                            </p:tgtEl>
                                            <p:attrNameLst>
                                              <p:attrName>r</p:attrName>
                                            </p:attrNameLst>
                                          </p:cBhvr>
                                        </p:animRot>
                                        <p:animRot by="120000">
                                          <p:cBhvr>
                                            <p:cTn id="14" dur="200" fill="hold">
                                              <p:stCondLst>
                                                <p:cond delay="800"/>
                                              </p:stCondLst>
                                            </p:cTn>
                                            <p:tgtEl>
                                              <p:spTgt spid="19"/>
                                            </p:tgtEl>
                                            <p:attrNameLst>
                                              <p:attrName>r</p:attrName>
                                            </p:attrNameLst>
                                          </p:cBhvr>
                                        </p:animRot>
                                      </p:childTnLst>
                                    </p:cTn>
                                  </p:par>
                                  <p:par>
                                    <p:cTn id="15" presetID="42" presetClass="entr" presetSubtype="0" fill="hold" nodeType="withEffect">
                                      <p:stCondLst>
                                        <p:cond delay="50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anim calcmode="lin" valueType="num">
                                          <p:cBhvr>
                                            <p:cTn id="18" dur="500" fill="hold"/>
                                            <p:tgtEl>
                                              <p:spTgt spid="17"/>
                                            </p:tgtEl>
                                            <p:attrNameLst>
                                              <p:attrName>ppt_x</p:attrName>
                                            </p:attrNameLst>
                                          </p:cBhvr>
                                          <p:tavLst>
                                            <p:tav tm="0">
                                              <p:val>
                                                <p:strVal val="#ppt_x"/>
                                              </p:val>
                                            </p:tav>
                                            <p:tav tm="100000">
                                              <p:val>
                                                <p:strVal val="#ppt_x"/>
                                              </p:val>
                                            </p:tav>
                                          </p:tavLst>
                                        </p:anim>
                                        <p:anim calcmode="lin" valueType="num">
                                          <p:cBhvr>
                                            <p:cTn id="19" dur="5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anim calcmode="lin" valueType="num">
                                          <p:cBhvr>
                                            <p:cTn id="23" dur="500" fill="hold"/>
                                            <p:tgtEl>
                                              <p:spTgt spid="25"/>
                                            </p:tgtEl>
                                            <p:attrNameLst>
                                              <p:attrName>ppt_x</p:attrName>
                                            </p:attrNameLst>
                                          </p:cBhvr>
                                          <p:tavLst>
                                            <p:tav tm="0">
                                              <p:val>
                                                <p:strVal val="#ppt_x"/>
                                              </p:val>
                                            </p:tav>
                                            <p:tav tm="100000">
                                              <p:val>
                                                <p:strVal val="#ppt_x"/>
                                              </p:val>
                                            </p:tav>
                                          </p:tavLst>
                                        </p:anim>
                                        <p:anim calcmode="lin" valueType="num">
                                          <p:cBhvr>
                                            <p:cTn id="24" dur="5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clipart, vector graphics&#10;&#10;Description automatically generated">
            <a:extLst>
              <a:ext uri="{FF2B5EF4-FFF2-40B4-BE49-F238E27FC236}">
                <a16:creationId xmlns:a16="http://schemas.microsoft.com/office/drawing/2014/main" xmlns="" id="{F594510E-9375-8AED-B173-BE49F43E961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7" name="Group 6">
            <a:extLst>
              <a:ext uri="{FF2B5EF4-FFF2-40B4-BE49-F238E27FC236}">
                <a16:creationId xmlns:a16="http://schemas.microsoft.com/office/drawing/2014/main" xmlns="" id="{EC411242-A5AD-0D0D-FD5D-9BEDD5C98235}"/>
              </a:ext>
            </a:extLst>
          </p:cNvPr>
          <p:cNvGrpSpPr/>
          <p:nvPr/>
        </p:nvGrpSpPr>
        <p:grpSpPr>
          <a:xfrm>
            <a:off x="-113414" y="2769685"/>
            <a:ext cx="2038289" cy="2038289"/>
            <a:chOff x="5494074" y="-76580"/>
            <a:chExt cx="6577773" cy="6577773"/>
          </a:xfrm>
        </p:grpSpPr>
        <p:pic>
          <p:nvPicPr>
            <p:cNvPr id="10" name="Picture 9" descr="Shape&#10;&#10;Description automatically generated with medium confidence">
              <a:extLst>
                <a:ext uri="{FF2B5EF4-FFF2-40B4-BE49-F238E27FC236}">
                  <a16:creationId xmlns:a16="http://schemas.microsoft.com/office/drawing/2014/main" xmlns="" id="{BAFACC4E-E5C3-DE88-FF0C-D09377F99C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4074" y="-76580"/>
              <a:ext cx="6577773" cy="6577773"/>
            </a:xfrm>
            <a:prstGeom prst="rect">
              <a:avLst/>
            </a:prstGeom>
          </p:spPr>
        </p:pic>
        <p:pic>
          <p:nvPicPr>
            <p:cNvPr id="9" name="Picture 8" descr="Icon&#10;&#10;Description automatically generated">
              <a:extLst>
                <a:ext uri="{FF2B5EF4-FFF2-40B4-BE49-F238E27FC236}">
                  <a16:creationId xmlns:a16="http://schemas.microsoft.com/office/drawing/2014/main" xmlns="" id="{2B9B4E24-DF92-C486-9134-3CBEBEB74B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240017" y="3644831"/>
              <a:ext cx="1362666" cy="1746184"/>
            </a:xfrm>
            <a:prstGeom prst="rect">
              <a:avLst/>
            </a:prstGeom>
          </p:spPr>
        </p:pic>
      </p:grpSp>
      <p:grpSp>
        <p:nvGrpSpPr>
          <p:cNvPr id="15" name="Group 14">
            <a:extLst>
              <a:ext uri="{FF2B5EF4-FFF2-40B4-BE49-F238E27FC236}">
                <a16:creationId xmlns:a16="http://schemas.microsoft.com/office/drawing/2014/main" xmlns="" id="{0B1D4F07-7C25-EA7D-5EE3-10132CBC16B7}"/>
              </a:ext>
            </a:extLst>
          </p:cNvPr>
          <p:cNvGrpSpPr/>
          <p:nvPr/>
        </p:nvGrpSpPr>
        <p:grpSpPr>
          <a:xfrm>
            <a:off x="7008153" y="2665015"/>
            <a:ext cx="1257843" cy="1257843"/>
            <a:chOff x="5494074" y="-76580"/>
            <a:chExt cx="6577773" cy="6577773"/>
          </a:xfrm>
        </p:grpSpPr>
        <p:pic>
          <p:nvPicPr>
            <p:cNvPr id="16" name="Picture 15" descr="Shape&#10;&#10;Description automatically generated with medium confidence">
              <a:extLst>
                <a:ext uri="{FF2B5EF4-FFF2-40B4-BE49-F238E27FC236}">
                  <a16:creationId xmlns:a16="http://schemas.microsoft.com/office/drawing/2014/main" xmlns="" id="{AF03E8AE-61E3-26B4-FAB2-3EE631A494F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94074" y="-76580"/>
              <a:ext cx="6577773" cy="6577773"/>
            </a:xfrm>
            <a:prstGeom prst="rect">
              <a:avLst/>
            </a:prstGeom>
          </p:spPr>
        </p:pic>
        <p:pic>
          <p:nvPicPr>
            <p:cNvPr id="17" name="Picture 16" descr="Icon&#10;&#10;Description automatically generated">
              <a:extLst>
                <a:ext uri="{FF2B5EF4-FFF2-40B4-BE49-F238E27FC236}">
                  <a16:creationId xmlns:a16="http://schemas.microsoft.com/office/drawing/2014/main" xmlns="" id="{9BD81704-7BE3-E6D6-7F2C-69F757D19F8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8240017" y="3644831"/>
              <a:ext cx="1362666" cy="1746184"/>
            </a:xfrm>
            <a:prstGeom prst="rect">
              <a:avLst/>
            </a:prstGeom>
          </p:spPr>
        </p:pic>
      </p:grpSp>
      <p:grpSp>
        <p:nvGrpSpPr>
          <p:cNvPr id="18" name="Group 17">
            <a:extLst>
              <a:ext uri="{FF2B5EF4-FFF2-40B4-BE49-F238E27FC236}">
                <a16:creationId xmlns:a16="http://schemas.microsoft.com/office/drawing/2014/main" xmlns="" id="{82F6D6DB-B5C5-81BF-F0DF-8110CDDD4E1E}"/>
              </a:ext>
            </a:extLst>
          </p:cNvPr>
          <p:cNvGrpSpPr/>
          <p:nvPr/>
        </p:nvGrpSpPr>
        <p:grpSpPr>
          <a:xfrm>
            <a:off x="10934157" y="3788829"/>
            <a:ext cx="1257843" cy="1257843"/>
            <a:chOff x="5494074" y="-76580"/>
            <a:chExt cx="6577773" cy="6577773"/>
          </a:xfrm>
        </p:grpSpPr>
        <p:pic>
          <p:nvPicPr>
            <p:cNvPr id="19" name="Picture 18" descr="Shape&#10;&#10;Description automatically generated with medium confidence">
              <a:extLst>
                <a:ext uri="{FF2B5EF4-FFF2-40B4-BE49-F238E27FC236}">
                  <a16:creationId xmlns:a16="http://schemas.microsoft.com/office/drawing/2014/main" xmlns="" id="{138B7D90-F0A2-729F-2F1D-65252124323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94074" y="-76580"/>
              <a:ext cx="6577773" cy="6577773"/>
            </a:xfrm>
            <a:prstGeom prst="rect">
              <a:avLst/>
            </a:prstGeom>
          </p:spPr>
        </p:pic>
        <p:pic>
          <p:nvPicPr>
            <p:cNvPr id="20" name="Picture 19" descr="Icon&#10;&#10;Description automatically generated">
              <a:extLst>
                <a:ext uri="{FF2B5EF4-FFF2-40B4-BE49-F238E27FC236}">
                  <a16:creationId xmlns:a16="http://schemas.microsoft.com/office/drawing/2014/main" xmlns="" id="{E751F62E-2E12-F2FF-102B-C9D46A19259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8240017" y="3644831"/>
              <a:ext cx="1362666" cy="1746184"/>
            </a:xfrm>
            <a:prstGeom prst="rect">
              <a:avLst/>
            </a:prstGeom>
          </p:spPr>
        </p:pic>
      </p:grpSp>
      <p:pic>
        <p:nvPicPr>
          <p:cNvPr id="2" name="Picture 1">
            <a:extLst>
              <a:ext uri="{FF2B5EF4-FFF2-40B4-BE49-F238E27FC236}">
                <a16:creationId xmlns:a16="http://schemas.microsoft.com/office/drawing/2014/main" xmlns="" id="{BF595458-2D19-4C16-BAF5-1232C6292AFF}"/>
              </a:ext>
            </a:extLst>
          </p:cNvPr>
          <p:cNvPicPr>
            <a:picLocks noChangeAspect="1"/>
          </p:cNvPicPr>
          <p:nvPr/>
        </p:nvPicPr>
        <p:blipFill>
          <a:blip r:embed="rId7"/>
          <a:stretch>
            <a:fillRect/>
          </a:stretch>
        </p:blipFill>
        <p:spPr>
          <a:xfrm>
            <a:off x="1138749" y="945210"/>
            <a:ext cx="10181202" cy="1176630"/>
          </a:xfrm>
          <a:prstGeom prst="rect">
            <a:avLst/>
          </a:prstGeom>
        </p:spPr>
      </p:pic>
    </p:spTree>
    <p:extLst>
      <p:ext uri="{BB962C8B-B14F-4D97-AF65-F5344CB8AC3E}">
        <p14:creationId xmlns:p14="http://schemas.microsoft.com/office/powerpoint/2010/main" val="682101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nodeType="withEffect">
                                  <p:stCondLst>
                                    <p:cond delay="0"/>
                                  </p:stCondLst>
                                  <p:childTnLst>
                                    <p:animMotion origin="layout" path="M 1.04167E-6 3.7037E-6 L 1.04167E-6 -0.69699 " pathEditMode="relative" rAng="0" ptsTypes="AA">
                                      <p:cBhvr>
                                        <p:cTn id="6" dur="3000" fill="hold"/>
                                        <p:tgtEl>
                                          <p:spTgt spid="7"/>
                                        </p:tgtEl>
                                        <p:attrNameLst>
                                          <p:attrName>ppt_x</p:attrName>
                                          <p:attrName>ppt_y</p:attrName>
                                        </p:attrNameLst>
                                      </p:cBhvr>
                                      <p:rCtr x="0" y="-34861"/>
                                    </p:animMotion>
                                  </p:childTnLst>
                                </p:cTn>
                              </p:par>
                              <p:par>
                                <p:cTn id="7" presetID="42" presetClass="path" presetSubtype="0" repeatCount="indefinite" accel="50000" decel="50000" fill="hold" nodeType="withEffect">
                                  <p:stCondLst>
                                    <p:cond delay="0"/>
                                  </p:stCondLst>
                                  <p:childTnLst>
                                    <p:animMotion origin="layout" path="M -2.29167E-6 -4.07407E-6 L -2.29167E-6 -0.69699 " pathEditMode="relative" rAng="0" ptsTypes="AA">
                                      <p:cBhvr>
                                        <p:cTn id="8" dur="3000" fill="hold"/>
                                        <p:tgtEl>
                                          <p:spTgt spid="15"/>
                                        </p:tgtEl>
                                        <p:attrNameLst>
                                          <p:attrName>ppt_x</p:attrName>
                                          <p:attrName>ppt_y</p:attrName>
                                        </p:attrNameLst>
                                      </p:cBhvr>
                                      <p:rCtr x="0" y="-34861"/>
                                    </p:animMotion>
                                  </p:childTnLst>
                                </p:cTn>
                              </p:par>
                              <p:par>
                                <p:cTn id="9" presetID="42" presetClass="path" presetSubtype="0" repeatCount="indefinite" accel="50000" decel="50000" fill="hold" nodeType="withEffect">
                                  <p:stCondLst>
                                    <p:cond delay="0"/>
                                  </p:stCondLst>
                                  <p:childTnLst>
                                    <p:animMotion origin="layout" path="M 2.5E-6 -2.96296E-6 L 2.5E-6 -0.69699 " pathEditMode="relative" rAng="0" ptsTypes="AA">
                                      <p:cBhvr>
                                        <p:cTn id="10" dur="3000" fill="hold"/>
                                        <p:tgtEl>
                                          <p:spTgt spid="18"/>
                                        </p:tgtEl>
                                        <p:attrNameLst>
                                          <p:attrName>ppt_x</p:attrName>
                                          <p:attrName>ppt_y</p:attrName>
                                        </p:attrNameLst>
                                      </p:cBhvr>
                                      <p:rCtr x="0" y="-34861"/>
                                    </p:animMotion>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xmlns="" id="{6FA4B235-03CA-A528-B399-7E1C9DDDE2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xmlns="" id="{5ADFBC43-021A-9C90-54F9-95B218AC3042}"/>
              </a:ext>
            </a:extLst>
          </p:cNvPr>
          <p:cNvPicPr>
            <a:picLocks noChangeAspect="1"/>
          </p:cNvPicPr>
          <p:nvPr/>
        </p:nvPicPr>
        <p:blipFill rotWithShape="1">
          <a:blip r:embed="rId4">
            <a:extLst>
              <a:ext uri="{28A0092B-C50C-407E-A947-70E740481C1C}">
                <a14:useLocalDpi xmlns:a14="http://schemas.microsoft.com/office/drawing/2010/main" val="0"/>
              </a:ext>
            </a:extLst>
          </a:blip>
          <a:srcRect l="10922" t="15237" r="10922" b="15237"/>
          <a:stretch/>
        </p:blipFill>
        <p:spPr>
          <a:xfrm>
            <a:off x="0" y="-340773"/>
            <a:ext cx="7431753" cy="6611047"/>
          </a:xfrm>
          <a:prstGeom prst="rect">
            <a:avLst/>
          </a:prstGeom>
        </p:spPr>
      </p:pic>
      <p:pic>
        <p:nvPicPr>
          <p:cNvPr id="4" name="Picture 3" descr="A group of people in clothing&#10;&#10;Description automatically generated with low confidence">
            <a:extLst>
              <a:ext uri="{FF2B5EF4-FFF2-40B4-BE49-F238E27FC236}">
                <a16:creationId xmlns:a16="http://schemas.microsoft.com/office/drawing/2014/main" xmlns="" id="{69052D12-106B-2BC0-EDA6-89EE205FD4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73588" y="2790475"/>
            <a:ext cx="6388621" cy="4020320"/>
          </a:xfrm>
          <a:prstGeom prst="rect">
            <a:avLst/>
          </a:prstGeom>
        </p:spPr>
      </p:pic>
      <p:grpSp>
        <p:nvGrpSpPr>
          <p:cNvPr id="6" name="Group 5">
            <a:extLst>
              <a:ext uri="{FF2B5EF4-FFF2-40B4-BE49-F238E27FC236}">
                <a16:creationId xmlns:a16="http://schemas.microsoft.com/office/drawing/2014/main" xmlns="" id="{D15D8BBB-496E-71A7-C99E-D681A08EB951}"/>
              </a:ext>
            </a:extLst>
          </p:cNvPr>
          <p:cNvGrpSpPr/>
          <p:nvPr/>
        </p:nvGrpSpPr>
        <p:grpSpPr>
          <a:xfrm>
            <a:off x="12276360" y="1132568"/>
            <a:ext cx="2038289" cy="2038289"/>
            <a:chOff x="5494074" y="-76580"/>
            <a:chExt cx="6577773" cy="6577773"/>
          </a:xfrm>
        </p:grpSpPr>
        <p:pic>
          <p:nvPicPr>
            <p:cNvPr id="7" name="Picture 6" descr="Shape&#10;&#10;Description automatically generated with medium confidence">
              <a:extLst>
                <a:ext uri="{FF2B5EF4-FFF2-40B4-BE49-F238E27FC236}">
                  <a16:creationId xmlns:a16="http://schemas.microsoft.com/office/drawing/2014/main" xmlns="" id="{F68D7187-6F78-04C0-BD2D-C87BC3D6D11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94074" y="-76580"/>
              <a:ext cx="6577773" cy="6577773"/>
            </a:xfrm>
            <a:prstGeom prst="rect">
              <a:avLst/>
            </a:prstGeom>
          </p:spPr>
        </p:pic>
        <p:pic>
          <p:nvPicPr>
            <p:cNvPr id="8" name="Picture 7" descr="Icon&#10;&#10;Description automatically generated">
              <a:extLst>
                <a:ext uri="{FF2B5EF4-FFF2-40B4-BE49-F238E27FC236}">
                  <a16:creationId xmlns:a16="http://schemas.microsoft.com/office/drawing/2014/main" xmlns="" id="{DBB6688D-1D41-AFCA-C455-ABAB8D7187C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8240017" y="3644831"/>
              <a:ext cx="1362666" cy="1746184"/>
            </a:xfrm>
            <a:prstGeom prst="rect">
              <a:avLst/>
            </a:prstGeom>
          </p:spPr>
        </p:pic>
      </p:grpSp>
      <p:pic>
        <p:nvPicPr>
          <p:cNvPr id="2" name="Picture 1">
            <a:extLst>
              <a:ext uri="{FF2B5EF4-FFF2-40B4-BE49-F238E27FC236}">
                <a16:creationId xmlns:a16="http://schemas.microsoft.com/office/drawing/2014/main" xmlns="" id="{E710DADA-B597-4ECC-9E26-6545E97367ED}"/>
              </a:ext>
            </a:extLst>
          </p:cNvPr>
          <p:cNvPicPr>
            <a:picLocks noChangeAspect="1"/>
          </p:cNvPicPr>
          <p:nvPr/>
        </p:nvPicPr>
        <p:blipFill>
          <a:blip r:embed="rId8"/>
          <a:stretch>
            <a:fillRect/>
          </a:stretch>
        </p:blipFill>
        <p:spPr>
          <a:xfrm>
            <a:off x="1100886" y="1475502"/>
            <a:ext cx="4694327" cy="2554445"/>
          </a:xfrm>
          <a:prstGeom prst="rect">
            <a:avLst/>
          </a:prstGeom>
        </p:spPr>
      </p:pic>
    </p:spTree>
    <p:extLst>
      <p:ext uri="{BB962C8B-B14F-4D97-AF65-F5344CB8AC3E}">
        <p14:creationId xmlns:p14="http://schemas.microsoft.com/office/powerpoint/2010/main" val="58233047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path" presetSubtype="0" repeatCount="indefinite" accel="50000" decel="50000" fill="hold" nodeType="withEffect">
                                      <p:stCondLst>
                                        <p:cond delay="0"/>
                                      </p:stCondLst>
                                      <p:childTnLst>
                                        <p:animMotion origin="layout" path="M -0.45221 -0.10857 L -0.38515 -0.06852 C -0.37122 -0.05949 -0.35026 -0.05463 -0.32825 -0.05463 C -0.30325 -0.05463 -0.2832 -0.05949 -0.26927 -0.06852 L -0.20221 -0.10857 " pathEditMode="relative" rAng="0" ptsTypes="AAAAA">
                                          <p:cBhvr>
                                            <p:cTn id="6" dur="2000" fill="hold"/>
                                            <p:tgtEl>
                                              <p:spTgt spid="6"/>
                                            </p:tgtEl>
                                            <p:attrNameLst>
                                              <p:attrName>ppt_x</p:attrName>
                                              <p:attrName>ppt_y</p:attrName>
                                            </p:attrNameLst>
                                          </p:cBhvr>
                                          <p:rCtr x="12500" y="2685"/>
                                        </p:animMotion>
                                      </p:childTnLst>
                                    </p:cTn>
                                  </p:par>
                                  <p:par>
                                    <p:cTn id="7" presetID="32" presetClass="emph" presetSubtype="0" repeatCount="indefinite" fill="hold" nodeType="withEffect">
                                      <p:stCondLst>
                                        <p:cond delay="0"/>
                                      </p:stCondLst>
                                      <p:childTnLst>
                                        <p:animRot by="120000">
                                          <p:cBhvr>
                                            <p:cTn id="8" dur="200" fill="hold">
                                              <p:stCondLst>
                                                <p:cond delay="0"/>
                                              </p:stCondLst>
                                            </p:cTn>
                                            <p:tgtEl>
                                              <p:spTgt spid="15"/>
                                            </p:tgtEl>
                                            <p:attrNameLst>
                                              <p:attrName>r</p:attrName>
                                            </p:attrNameLst>
                                          </p:cBhvr>
                                        </p:animRot>
                                        <p:animRot by="-240000">
                                          <p:cBhvr>
                                            <p:cTn id="9" dur="400" fill="hold">
                                              <p:stCondLst>
                                                <p:cond delay="400"/>
                                              </p:stCondLst>
                                            </p:cTn>
                                            <p:tgtEl>
                                              <p:spTgt spid="15"/>
                                            </p:tgtEl>
                                            <p:attrNameLst>
                                              <p:attrName>r</p:attrName>
                                            </p:attrNameLst>
                                          </p:cBhvr>
                                        </p:animRot>
                                        <p:animRot by="240000">
                                          <p:cBhvr>
                                            <p:cTn id="10" dur="400" fill="hold">
                                              <p:stCondLst>
                                                <p:cond delay="800"/>
                                              </p:stCondLst>
                                            </p:cTn>
                                            <p:tgtEl>
                                              <p:spTgt spid="15"/>
                                            </p:tgtEl>
                                            <p:attrNameLst>
                                              <p:attrName>r</p:attrName>
                                            </p:attrNameLst>
                                          </p:cBhvr>
                                        </p:animRot>
                                        <p:animRot by="-240000">
                                          <p:cBhvr>
                                            <p:cTn id="11" dur="400" fill="hold">
                                              <p:stCondLst>
                                                <p:cond delay="1200"/>
                                              </p:stCondLst>
                                            </p:cTn>
                                            <p:tgtEl>
                                              <p:spTgt spid="15"/>
                                            </p:tgtEl>
                                            <p:attrNameLst>
                                              <p:attrName>r</p:attrName>
                                            </p:attrNameLst>
                                          </p:cBhvr>
                                        </p:animRot>
                                        <p:animRot by="120000">
                                          <p:cBhvr>
                                            <p:cTn id="12" dur="400" fill="hold">
                                              <p:stCondLst>
                                                <p:cond delay="1600"/>
                                              </p:stCondLst>
                                            </p:cTn>
                                            <p:tgtEl>
                                              <p:spTgt spid="15"/>
                                            </p:tgtEl>
                                            <p:attrNameLst>
                                              <p:attrName>r</p:attrName>
                                            </p:attrNameLst>
                                          </p:cBhvr>
                                        </p:animRot>
                                      </p:childTnLst>
                                    </p:cTn>
                                  </p:par>
                                  <p:par>
                                    <p:cTn id="13" presetID="2" presetClass="entr" presetSubtype="4" fill="hold" nodeType="withEffect" p14:presetBounceEnd="40000">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14:bounceEnd="40000">
                                          <p:cBhvr additive="base">
                                            <p:cTn id="15" dur="750" fill="hold"/>
                                            <p:tgtEl>
                                              <p:spTgt spid="4"/>
                                            </p:tgtEl>
                                            <p:attrNameLst>
                                              <p:attrName>ppt_x</p:attrName>
                                            </p:attrNameLst>
                                          </p:cBhvr>
                                          <p:tavLst>
                                            <p:tav tm="0">
                                              <p:val>
                                                <p:strVal val="#ppt_x"/>
                                              </p:val>
                                            </p:tav>
                                            <p:tav tm="100000">
                                              <p:val>
                                                <p:strVal val="#ppt_x"/>
                                              </p:val>
                                            </p:tav>
                                          </p:tavLst>
                                        </p:anim>
                                        <p:anim calcmode="lin" valueType="num" p14:bounceEnd="40000">
                                          <p:cBhvr additive="base">
                                            <p:cTn id="16" dur="75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Trò-chơi-chíu.wav"/>
                                            </p:tgtEl>
                                          </p:cMediaNode>
                                        </p:audio>
                                      </p:subTnLst>
                                    </p:cTn>
                                  </p:par>
                                  <p:par>
                                    <p:cTn id="17" presetID="32" presetClass="emph" presetSubtype="0" repeatCount="indefinite" fill="hold" nodeType="withEffect">
                                      <p:stCondLst>
                                        <p:cond delay="0"/>
                                      </p:stCondLst>
                                      <p:childTnLst>
                                        <p:animRot by="120000">
                                          <p:cBhvr>
                                            <p:cTn id="18" dur="100" fill="hold">
                                              <p:stCondLst>
                                                <p:cond delay="0"/>
                                              </p:stCondLst>
                                            </p:cTn>
                                            <p:tgtEl>
                                              <p:spTgt spid="4"/>
                                            </p:tgtEl>
                                            <p:attrNameLst>
                                              <p:attrName>r</p:attrName>
                                            </p:attrNameLst>
                                          </p:cBhvr>
                                        </p:animRot>
                                        <p:animRot by="-240000">
                                          <p:cBhvr>
                                            <p:cTn id="19" dur="200" fill="hold">
                                              <p:stCondLst>
                                                <p:cond delay="200"/>
                                              </p:stCondLst>
                                            </p:cTn>
                                            <p:tgtEl>
                                              <p:spTgt spid="4"/>
                                            </p:tgtEl>
                                            <p:attrNameLst>
                                              <p:attrName>r</p:attrName>
                                            </p:attrNameLst>
                                          </p:cBhvr>
                                        </p:animRot>
                                        <p:animRot by="240000">
                                          <p:cBhvr>
                                            <p:cTn id="20" dur="200" fill="hold">
                                              <p:stCondLst>
                                                <p:cond delay="400"/>
                                              </p:stCondLst>
                                            </p:cTn>
                                            <p:tgtEl>
                                              <p:spTgt spid="4"/>
                                            </p:tgtEl>
                                            <p:attrNameLst>
                                              <p:attrName>r</p:attrName>
                                            </p:attrNameLst>
                                          </p:cBhvr>
                                        </p:animRot>
                                        <p:animRot by="-240000">
                                          <p:cBhvr>
                                            <p:cTn id="21" dur="200" fill="hold">
                                              <p:stCondLst>
                                                <p:cond delay="600"/>
                                              </p:stCondLst>
                                            </p:cTn>
                                            <p:tgtEl>
                                              <p:spTgt spid="4"/>
                                            </p:tgtEl>
                                            <p:attrNameLst>
                                              <p:attrName>r</p:attrName>
                                            </p:attrNameLst>
                                          </p:cBhvr>
                                        </p:animRot>
                                        <p:animRot by="120000">
                                          <p:cBhvr>
                                            <p:cTn id="22" dur="200" fill="hold">
                                              <p:stCondLst>
                                                <p:cond delay="800"/>
                                              </p:stCondLst>
                                            </p:cTn>
                                            <p:tgtEl>
                                              <p:spTgt spid="4"/>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path" presetSubtype="0" repeatCount="indefinite" accel="50000" decel="50000" fill="hold" nodeType="withEffect">
                                      <p:stCondLst>
                                        <p:cond delay="0"/>
                                      </p:stCondLst>
                                      <p:childTnLst>
                                        <p:animMotion origin="layout" path="M -0.45221 -0.10857 L -0.38515 -0.06852 C -0.37122 -0.05949 -0.35026 -0.05463 -0.32825 -0.05463 C -0.30325 -0.05463 -0.2832 -0.05949 -0.26927 -0.06852 L -0.20221 -0.10857 " pathEditMode="relative" rAng="0" ptsTypes="AAAAA">
                                          <p:cBhvr>
                                            <p:cTn id="6" dur="2000" fill="hold"/>
                                            <p:tgtEl>
                                              <p:spTgt spid="6"/>
                                            </p:tgtEl>
                                            <p:attrNameLst>
                                              <p:attrName>ppt_x</p:attrName>
                                              <p:attrName>ppt_y</p:attrName>
                                            </p:attrNameLst>
                                          </p:cBhvr>
                                          <p:rCtr x="12500" y="2685"/>
                                        </p:animMotion>
                                      </p:childTnLst>
                                    </p:cTn>
                                  </p:par>
                                  <p:par>
                                    <p:cTn id="7" presetID="32" presetClass="emph" presetSubtype="0" repeatCount="indefinite" fill="hold" nodeType="withEffect">
                                      <p:stCondLst>
                                        <p:cond delay="0"/>
                                      </p:stCondLst>
                                      <p:childTnLst>
                                        <p:animRot by="120000">
                                          <p:cBhvr>
                                            <p:cTn id="8" dur="200" fill="hold">
                                              <p:stCondLst>
                                                <p:cond delay="0"/>
                                              </p:stCondLst>
                                            </p:cTn>
                                            <p:tgtEl>
                                              <p:spTgt spid="15"/>
                                            </p:tgtEl>
                                            <p:attrNameLst>
                                              <p:attrName>r</p:attrName>
                                            </p:attrNameLst>
                                          </p:cBhvr>
                                        </p:animRot>
                                        <p:animRot by="-240000">
                                          <p:cBhvr>
                                            <p:cTn id="9" dur="400" fill="hold">
                                              <p:stCondLst>
                                                <p:cond delay="400"/>
                                              </p:stCondLst>
                                            </p:cTn>
                                            <p:tgtEl>
                                              <p:spTgt spid="15"/>
                                            </p:tgtEl>
                                            <p:attrNameLst>
                                              <p:attrName>r</p:attrName>
                                            </p:attrNameLst>
                                          </p:cBhvr>
                                        </p:animRot>
                                        <p:animRot by="240000">
                                          <p:cBhvr>
                                            <p:cTn id="10" dur="400" fill="hold">
                                              <p:stCondLst>
                                                <p:cond delay="800"/>
                                              </p:stCondLst>
                                            </p:cTn>
                                            <p:tgtEl>
                                              <p:spTgt spid="15"/>
                                            </p:tgtEl>
                                            <p:attrNameLst>
                                              <p:attrName>r</p:attrName>
                                            </p:attrNameLst>
                                          </p:cBhvr>
                                        </p:animRot>
                                        <p:animRot by="-240000">
                                          <p:cBhvr>
                                            <p:cTn id="11" dur="400" fill="hold">
                                              <p:stCondLst>
                                                <p:cond delay="1200"/>
                                              </p:stCondLst>
                                            </p:cTn>
                                            <p:tgtEl>
                                              <p:spTgt spid="15"/>
                                            </p:tgtEl>
                                            <p:attrNameLst>
                                              <p:attrName>r</p:attrName>
                                            </p:attrNameLst>
                                          </p:cBhvr>
                                        </p:animRot>
                                        <p:animRot by="120000">
                                          <p:cBhvr>
                                            <p:cTn id="12" dur="400" fill="hold">
                                              <p:stCondLst>
                                                <p:cond delay="1600"/>
                                              </p:stCondLst>
                                            </p:cTn>
                                            <p:tgtEl>
                                              <p:spTgt spid="15"/>
                                            </p:tgtEl>
                                            <p:attrNameLst>
                                              <p:attrName>r</p:attrName>
                                            </p:attrNameLst>
                                          </p:cBhvr>
                                        </p:animRot>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750" fill="hold"/>
                                            <p:tgtEl>
                                              <p:spTgt spid="4"/>
                                            </p:tgtEl>
                                            <p:attrNameLst>
                                              <p:attrName>ppt_x</p:attrName>
                                            </p:attrNameLst>
                                          </p:cBhvr>
                                          <p:tavLst>
                                            <p:tav tm="0">
                                              <p:val>
                                                <p:strVal val="#ppt_x"/>
                                              </p:val>
                                            </p:tav>
                                            <p:tav tm="100000">
                                              <p:val>
                                                <p:strVal val="#ppt_x"/>
                                              </p:val>
                                            </p:tav>
                                          </p:tavLst>
                                        </p:anim>
                                        <p:anim calcmode="lin" valueType="num">
                                          <p:cBhvr additive="base">
                                            <p:cTn id="16" dur="75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9" name="Trò-chơi-chíu.wav"/>
                                            </p:tgtEl>
                                          </p:cMediaNode>
                                        </p:audio>
                                      </p:subTnLst>
                                    </p:cTn>
                                  </p:par>
                                  <p:par>
                                    <p:cTn id="17" presetID="32" presetClass="emph" presetSubtype="0" repeatCount="indefinite" fill="hold" nodeType="withEffect">
                                      <p:stCondLst>
                                        <p:cond delay="0"/>
                                      </p:stCondLst>
                                      <p:childTnLst>
                                        <p:animRot by="120000">
                                          <p:cBhvr>
                                            <p:cTn id="18" dur="100" fill="hold">
                                              <p:stCondLst>
                                                <p:cond delay="0"/>
                                              </p:stCondLst>
                                            </p:cTn>
                                            <p:tgtEl>
                                              <p:spTgt spid="4"/>
                                            </p:tgtEl>
                                            <p:attrNameLst>
                                              <p:attrName>r</p:attrName>
                                            </p:attrNameLst>
                                          </p:cBhvr>
                                        </p:animRot>
                                        <p:animRot by="-240000">
                                          <p:cBhvr>
                                            <p:cTn id="19" dur="200" fill="hold">
                                              <p:stCondLst>
                                                <p:cond delay="200"/>
                                              </p:stCondLst>
                                            </p:cTn>
                                            <p:tgtEl>
                                              <p:spTgt spid="4"/>
                                            </p:tgtEl>
                                            <p:attrNameLst>
                                              <p:attrName>r</p:attrName>
                                            </p:attrNameLst>
                                          </p:cBhvr>
                                        </p:animRot>
                                        <p:animRot by="240000">
                                          <p:cBhvr>
                                            <p:cTn id="20" dur="200" fill="hold">
                                              <p:stCondLst>
                                                <p:cond delay="400"/>
                                              </p:stCondLst>
                                            </p:cTn>
                                            <p:tgtEl>
                                              <p:spTgt spid="4"/>
                                            </p:tgtEl>
                                            <p:attrNameLst>
                                              <p:attrName>r</p:attrName>
                                            </p:attrNameLst>
                                          </p:cBhvr>
                                        </p:animRot>
                                        <p:animRot by="-240000">
                                          <p:cBhvr>
                                            <p:cTn id="21" dur="200" fill="hold">
                                              <p:stCondLst>
                                                <p:cond delay="600"/>
                                              </p:stCondLst>
                                            </p:cTn>
                                            <p:tgtEl>
                                              <p:spTgt spid="4"/>
                                            </p:tgtEl>
                                            <p:attrNameLst>
                                              <p:attrName>r</p:attrName>
                                            </p:attrNameLst>
                                          </p:cBhvr>
                                        </p:animRot>
                                        <p:animRot by="120000">
                                          <p:cBhvr>
                                            <p:cTn id="22" dur="200" fill="hold">
                                              <p:stCondLst>
                                                <p:cond delay="800"/>
                                              </p:stCondLst>
                                            </p:cTn>
                                            <p:tgtEl>
                                              <p:spTgt spid="4"/>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xmlns="" id="{6FA4B235-03CA-A528-B399-7E1C9DDDE2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grpSp>
        <p:nvGrpSpPr>
          <p:cNvPr id="10" name="Group 9">
            <a:extLst>
              <a:ext uri="{FF2B5EF4-FFF2-40B4-BE49-F238E27FC236}">
                <a16:creationId xmlns:a16="http://schemas.microsoft.com/office/drawing/2014/main" xmlns="" id="{5144888B-CEC3-B325-2B58-2EE654036BE9}"/>
              </a:ext>
            </a:extLst>
          </p:cNvPr>
          <p:cNvGrpSpPr/>
          <p:nvPr/>
        </p:nvGrpSpPr>
        <p:grpSpPr>
          <a:xfrm>
            <a:off x="-730189" y="-325821"/>
            <a:ext cx="6577773" cy="6577773"/>
            <a:chOff x="5494074" y="-76580"/>
            <a:chExt cx="6577773" cy="6577773"/>
          </a:xfrm>
        </p:grpSpPr>
        <p:grpSp>
          <p:nvGrpSpPr>
            <p:cNvPr id="11" name="Group 10">
              <a:extLst>
                <a:ext uri="{FF2B5EF4-FFF2-40B4-BE49-F238E27FC236}">
                  <a16:creationId xmlns:a16="http://schemas.microsoft.com/office/drawing/2014/main" xmlns="" id="{BC3AA9DA-EFAF-00D4-F304-57BA6DA3CF4A}"/>
                </a:ext>
              </a:extLst>
            </p:cNvPr>
            <p:cNvGrpSpPr/>
            <p:nvPr/>
          </p:nvGrpSpPr>
          <p:grpSpPr>
            <a:xfrm>
              <a:off x="5494074" y="-76580"/>
              <a:ext cx="6577773" cy="6577773"/>
              <a:chOff x="5189274" y="-858044"/>
              <a:chExt cx="6577773" cy="6577773"/>
            </a:xfrm>
          </p:grpSpPr>
          <p:pic>
            <p:nvPicPr>
              <p:cNvPr id="13" name="Picture 12" descr="Shape&#10;&#10;Description automatically generated with medium confidence">
                <a:extLst>
                  <a:ext uri="{FF2B5EF4-FFF2-40B4-BE49-F238E27FC236}">
                    <a16:creationId xmlns:a16="http://schemas.microsoft.com/office/drawing/2014/main" xmlns="" id="{025F53B0-FD4B-B6DB-9EFB-EFCA08434D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9274" y="-858044"/>
                <a:ext cx="6577773" cy="6577773"/>
              </a:xfrm>
              <a:prstGeom prst="rect">
                <a:avLst/>
              </a:prstGeom>
            </p:spPr>
          </p:pic>
          <p:sp>
            <p:nvSpPr>
              <p:cNvPr id="20" name="TextBox 19">
                <a:extLst>
                  <a:ext uri="{FF2B5EF4-FFF2-40B4-BE49-F238E27FC236}">
                    <a16:creationId xmlns:a16="http://schemas.microsoft.com/office/drawing/2014/main" xmlns="" id="{C7C08762-1F96-8D36-22B9-D9B57D752475}"/>
                  </a:ext>
                </a:extLst>
              </p:cNvPr>
              <p:cNvSpPr txBox="1"/>
              <p:nvPr/>
            </p:nvSpPr>
            <p:spPr>
              <a:xfrm>
                <a:off x="6638574" y="708544"/>
                <a:ext cx="3668094" cy="230832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i="0" dirty="0">
                    <a:solidFill>
                      <a:srgbClr val="000000"/>
                    </a:solidFill>
                    <a:effectLst/>
                    <a:latin typeface="Calibri" panose="020F0502020204030204" pitchFamily="34" charset="0"/>
                    <a:cs typeface="Calibri" panose="020F0502020204030204" pitchFamily="34" charset="0"/>
                  </a:rPr>
                  <a:t>1. </a:t>
                </a:r>
                <a:r>
                  <a:rPr lang="vi-VN" sz="3600" b="1" i="0" dirty="0">
                    <a:solidFill>
                      <a:srgbClr val="000000"/>
                    </a:solidFill>
                    <a:effectLst/>
                    <a:latin typeface="Calibri" panose="020F0502020204030204" pitchFamily="34" charset="0"/>
                    <a:cs typeface="Calibri" panose="020F0502020204030204" pitchFamily="34" charset="0"/>
                  </a:rPr>
                  <a:t>Em thích cảnh vật nào trong các bức tranh dưới đây? Vì sao?</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pic>
          <p:nvPicPr>
            <p:cNvPr id="12" name="Picture 11" descr="Icon&#10;&#10;Description automatically generated">
              <a:extLst>
                <a:ext uri="{FF2B5EF4-FFF2-40B4-BE49-F238E27FC236}">
                  <a16:creationId xmlns:a16="http://schemas.microsoft.com/office/drawing/2014/main" xmlns="" id="{0121A48E-7304-2911-5E24-F44B502E671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240017" y="3644831"/>
              <a:ext cx="1362666" cy="1746184"/>
            </a:xfrm>
            <a:prstGeom prst="rect">
              <a:avLst/>
            </a:prstGeom>
          </p:spPr>
        </p:pic>
      </p:grpSp>
      <p:pic>
        <p:nvPicPr>
          <p:cNvPr id="5" name="Picture 4">
            <a:extLst>
              <a:ext uri="{FF2B5EF4-FFF2-40B4-BE49-F238E27FC236}">
                <a16:creationId xmlns:a16="http://schemas.microsoft.com/office/drawing/2014/main" xmlns="" id="{3DDC5FF3-9D2A-4AAE-9A47-C0C699E76D6A}"/>
              </a:ext>
            </a:extLst>
          </p:cNvPr>
          <p:cNvPicPr>
            <a:picLocks noChangeAspect="1"/>
          </p:cNvPicPr>
          <p:nvPr/>
        </p:nvPicPr>
        <p:blipFill>
          <a:blip r:embed="rId6"/>
          <a:stretch>
            <a:fillRect/>
          </a:stretch>
        </p:blipFill>
        <p:spPr>
          <a:xfrm>
            <a:off x="5367337" y="623887"/>
            <a:ext cx="6500813" cy="3046871"/>
          </a:xfrm>
          <a:prstGeom prst="rect">
            <a:avLst/>
          </a:prstGeom>
        </p:spPr>
      </p:pic>
      <p:pic>
        <p:nvPicPr>
          <p:cNvPr id="7" name="Picture 6">
            <a:extLst>
              <a:ext uri="{FF2B5EF4-FFF2-40B4-BE49-F238E27FC236}">
                <a16:creationId xmlns:a16="http://schemas.microsoft.com/office/drawing/2014/main" xmlns="" id="{BA7EC9D8-DB22-4938-9806-C4264A5BF51B}"/>
              </a:ext>
            </a:extLst>
          </p:cNvPr>
          <p:cNvPicPr>
            <a:picLocks noChangeAspect="1"/>
          </p:cNvPicPr>
          <p:nvPr/>
        </p:nvPicPr>
        <p:blipFill>
          <a:blip r:embed="rId7"/>
          <a:stretch>
            <a:fillRect/>
          </a:stretch>
        </p:blipFill>
        <p:spPr>
          <a:xfrm>
            <a:off x="8805862" y="3833812"/>
            <a:ext cx="3252788" cy="2962576"/>
          </a:xfrm>
          <a:prstGeom prst="rect">
            <a:avLst/>
          </a:prstGeom>
        </p:spPr>
      </p:pic>
    </p:spTree>
    <p:extLst>
      <p:ext uri="{BB962C8B-B14F-4D97-AF65-F5344CB8AC3E}">
        <p14:creationId xmlns:p14="http://schemas.microsoft.com/office/powerpoint/2010/main" val="3720606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reemap chart&#10;&#10;Description automatically generated">
            <a:extLst>
              <a:ext uri="{FF2B5EF4-FFF2-40B4-BE49-F238E27FC236}">
                <a16:creationId xmlns:a16="http://schemas.microsoft.com/office/drawing/2014/main" xmlns="" id="{EEA7F22F-F058-71BC-8FBB-F8C9444E00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4" name="Group 13">
            <a:extLst>
              <a:ext uri="{FF2B5EF4-FFF2-40B4-BE49-F238E27FC236}">
                <a16:creationId xmlns:a16="http://schemas.microsoft.com/office/drawing/2014/main" xmlns="" id="{98CD133B-0197-6D8F-674B-8C054C920154}"/>
              </a:ext>
            </a:extLst>
          </p:cNvPr>
          <p:cNvGrpSpPr/>
          <p:nvPr/>
        </p:nvGrpSpPr>
        <p:grpSpPr>
          <a:xfrm>
            <a:off x="1989437" y="-168812"/>
            <a:ext cx="7431753" cy="6611047"/>
            <a:chOff x="0" y="-515048"/>
            <a:chExt cx="7431753" cy="6611047"/>
          </a:xfrm>
        </p:grpSpPr>
        <p:pic>
          <p:nvPicPr>
            <p:cNvPr id="16" name="Picture 15" descr="A picture containing text&#10;&#10;Description automatically generated">
              <a:extLst>
                <a:ext uri="{FF2B5EF4-FFF2-40B4-BE49-F238E27FC236}">
                  <a16:creationId xmlns:a16="http://schemas.microsoft.com/office/drawing/2014/main" xmlns="" id="{8715F576-A16D-2EDF-3B6C-24708BC3707C}"/>
                </a:ext>
              </a:extLst>
            </p:cNvPr>
            <p:cNvPicPr>
              <a:picLocks noChangeAspect="1"/>
            </p:cNvPicPr>
            <p:nvPr/>
          </p:nvPicPr>
          <p:blipFill rotWithShape="1">
            <a:blip r:embed="rId5">
              <a:extLst>
                <a:ext uri="{28A0092B-C50C-407E-A947-70E740481C1C}">
                  <a14:useLocalDpi xmlns:a14="http://schemas.microsoft.com/office/drawing/2010/main" val="0"/>
                </a:ext>
              </a:extLst>
            </a:blip>
            <a:srcRect l="10922" t="15237" r="10922" b="15237"/>
            <a:stretch/>
          </p:blipFill>
          <p:spPr>
            <a:xfrm>
              <a:off x="0" y="-515048"/>
              <a:ext cx="7431753" cy="6611047"/>
            </a:xfrm>
            <a:prstGeom prst="rect">
              <a:avLst/>
            </a:prstGeom>
          </p:spPr>
        </p:pic>
        <p:sp>
          <p:nvSpPr>
            <p:cNvPr id="17" name="TextBox 16">
              <a:extLst>
                <a:ext uri="{FF2B5EF4-FFF2-40B4-BE49-F238E27FC236}">
                  <a16:creationId xmlns:a16="http://schemas.microsoft.com/office/drawing/2014/main" xmlns="" id="{6F0B00E5-1B8F-D52D-C836-DC81A99D0DA5}"/>
                </a:ext>
              </a:extLst>
            </p:cNvPr>
            <p:cNvSpPr txBox="1"/>
            <p:nvPr/>
          </p:nvSpPr>
          <p:spPr>
            <a:xfrm>
              <a:off x="1543003" y="1132568"/>
              <a:ext cx="4345745" cy="280076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err="1">
                  <a:ln w="6600">
                    <a:solidFill>
                      <a:srgbClr val="C00000"/>
                    </a:solidFill>
                    <a:prstDash val="solid"/>
                  </a:ln>
                  <a:solidFill>
                    <a:srgbClr val="FA3751"/>
                  </a:solidFill>
                  <a:effectLst>
                    <a:outerShdw dist="38100" dir="2700000" algn="tl" rotWithShape="0">
                      <a:srgbClr val="002060"/>
                    </a:outerShdw>
                  </a:effectLst>
                  <a:uLnTx/>
                  <a:uFillTx/>
                </a:rPr>
                <a:t>Nhà</a:t>
              </a:r>
              <a:r>
                <a:rPr kumimoji="0" lang="en-US" sz="8800" b="1" i="0" u="none" strike="noStrike" kern="1200" cap="none" spc="0" normalizeH="0" baseline="0" noProof="0" dirty="0">
                  <a:ln w="6600">
                    <a:solidFill>
                      <a:srgbClr val="C00000"/>
                    </a:solidFill>
                    <a:prstDash val="solid"/>
                  </a:ln>
                  <a:solidFill>
                    <a:srgbClr val="FA3751"/>
                  </a:solidFill>
                  <a:effectLst>
                    <a:outerShdw dist="38100" dir="2700000" algn="tl" rotWithShape="0">
                      <a:srgbClr val="002060"/>
                    </a:outerShdw>
                  </a:effectLst>
                  <a:uLnTx/>
                  <a:uFillTx/>
                </a:rPr>
                <a:t> </a:t>
              </a:r>
              <a:r>
                <a:rPr kumimoji="0" lang="en-US" sz="8800" b="1" i="0" u="none" strike="noStrike" kern="1200" cap="none" spc="0" normalizeH="0" baseline="0" noProof="0" dirty="0" err="1">
                  <a:ln w="6600">
                    <a:solidFill>
                      <a:srgbClr val="C00000"/>
                    </a:solidFill>
                    <a:prstDash val="solid"/>
                  </a:ln>
                  <a:solidFill>
                    <a:srgbClr val="FA3751"/>
                  </a:solidFill>
                  <a:effectLst>
                    <a:outerShdw dist="38100" dir="2700000" algn="tl" rotWithShape="0">
                      <a:srgbClr val="002060"/>
                    </a:outerShdw>
                  </a:effectLst>
                  <a:uLnTx/>
                  <a:uFillTx/>
                </a:rPr>
                <a:t>văn</a:t>
              </a:r>
              <a:r>
                <a:rPr kumimoji="0" lang="en-US" sz="8800" b="1" i="0" u="none" strike="noStrike" kern="1200" cap="none" spc="0" normalizeH="0" baseline="0" noProof="0" dirty="0">
                  <a:ln w="6600">
                    <a:solidFill>
                      <a:srgbClr val="C00000"/>
                    </a:solidFill>
                    <a:prstDash val="solid"/>
                  </a:ln>
                  <a:solidFill>
                    <a:srgbClr val="FA3751"/>
                  </a:solidFill>
                  <a:effectLst>
                    <a:outerShdw dist="38100" dir="2700000" algn="tl" rotWithShape="0">
                      <a:srgbClr val="002060"/>
                    </a:outerShdw>
                  </a:effectLst>
                  <a:uLnTx/>
                  <a:uFillTx/>
                </a:rPr>
                <a:t> </a:t>
              </a:r>
              <a:r>
                <a:rPr kumimoji="0" lang="en-US" sz="8800" b="1" i="0" u="none" strike="noStrike" kern="1200" cap="none" spc="0" normalizeH="0" baseline="0" noProof="0" dirty="0" err="1">
                  <a:ln w="6600">
                    <a:solidFill>
                      <a:srgbClr val="C00000"/>
                    </a:solidFill>
                    <a:prstDash val="solid"/>
                  </a:ln>
                  <a:solidFill>
                    <a:srgbClr val="FA3751"/>
                  </a:solidFill>
                  <a:effectLst>
                    <a:outerShdw dist="38100" dir="2700000" algn="tl" rotWithShape="0">
                      <a:srgbClr val="002060"/>
                    </a:outerShdw>
                  </a:effectLst>
                  <a:uLnTx/>
                  <a:uFillTx/>
                </a:rPr>
                <a:t>nhí</a:t>
              </a:r>
              <a:endParaRPr kumimoji="0" lang="en-US" sz="8800" b="1" i="0" u="none" strike="noStrike" kern="1200" cap="none" spc="0" normalizeH="0" baseline="0" noProof="0" dirty="0">
                <a:ln w="6600">
                  <a:solidFill>
                    <a:srgbClr val="C00000"/>
                  </a:solidFill>
                  <a:prstDash val="solid"/>
                </a:ln>
                <a:solidFill>
                  <a:srgbClr val="FA3751"/>
                </a:solidFill>
                <a:effectLst>
                  <a:outerShdw dist="38100" dir="2700000" algn="tl" rotWithShape="0">
                    <a:srgbClr val="002060"/>
                  </a:outerShdw>
                </a:effectLst>
                <a:uLnTx/>
                <a:uFillTx/>
              </a:endParaRPr>
            </a:p>
          </p:txBody>
        </p:sp>
      </p:grpSp>
      <p:pic>
        <p:nvPicPr>
          <p:cNvPr id="18" name="Picture 17" descr="A group of people in clothing&#10;&#10;Description automatically generated with low confidence">
            <a:extLst>
              <a:ext uri="{FF2B5EF4-FFF2-40B4-BE49-F238E27FC236}">
                <a16:creationId xmlns:a16="http://schemas.microsoft.com/office/drawing/2014/main" xmlns="" id="{E7DB1145-27BF-E033-83D3-C823B4FBD80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81482" y="4302580"/>
            <a:ext cx="3730432" cy="2347538"/>
          </a:xfrm>
          <a:prstGeom prst="rect">
            <a:avLst/>
          </a:prstGeom>
        </p:spPr>
      </p:pic>
      <p:pic>
        <p:nvPicPr>
          <p:cNvPr id="19" name="Picture 18" descr="A picture containing indoor, seat&#10;&#10;Description automatically generated">
            <a:extLst>
              <a:ext uri="{FF2B5EF4-FFF2-40B4-BE49-F238E27FC236}">
                <a16:creationId xmlns:a16="http://schemas.microsoft.com/office/drawing/2014/main" xmlns="" id="{7A6F30B5-A85E-F469-27DF-DFC6D06D36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1781" y="4092044"/>
            <a:ext cx="2199029" cy="2718712"/>
          </a:xfrm>
          <a:prstGeom prst="rect">
            <a:avLst/>
          </a:prstGeom>
        </p:spPr>
      </p:pic>
    </p:spTree>
    <p:extLst>
      <p:ext uri="{BB962C8B-B14F-4D97-AF65-F5344CB8AC3E}">
        <p14:creationId xmlns:p14="http://schemas.microsoft.com/office/powerpoint/2010/main" val="284756001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4"/>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2" name="Trò-chơi-ting.wav"/>
                                            </p:tgtEl>
                                          </p:cMediaNode>
                                        </p:audio>
                                      </p:subTnLst>
                                    </p:cTn>
                                  </p:par>
                                  <p:par>
                                    <p:cTn id="11" presetID="2" presetClass="entr" presetSubtype="4" fill="hold" nodeType="withEffect" p14:presetBounceEnd="40000">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14:bounceEnd="40000">
                                          <p:cBhvr additive="base">
                                            <p:cTn id="13" dur="750" fill="hold"/>
                                            <p:tgtEl>
                                              <p:spTgt spid="18"/>
                                            </p:tgtEl>
                                            <p:attrNameLst>
                                              <p:attrName>ppt_x</p:attrName>
                                            </p:attrNameLst>
                                          </p:cBhvr>
                                          <p:tavLst>
                                            <p:tav tm="0">
                                              <p:val>
                                                <p:strVal val="#ppt_x"/>
                                              </p:val>
                                            </p:tav>
                                            <p:tav tm="100000">
                                              <p:val>
                                                <p:strVal val="#ppt_x"/>
                                              </p:val>
                                            </p:tav>
                                          </p:tavLst>
                                        </p:anim>
                                        <p:anim calcmode="lin" valueType="num" p14:bounceEnd="40000">
                                          <p:cBhvr additive="base">
                                            <p:cTn id="14" dur="750" fill="hold"/>
                                            <p:tgtEl>
                                              <p:spTgt spid="1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Trò-chơi-chíu.wav"/>
                                            </p:tgtEl>
                                          </p:cMediaNode>
                                        </p:audio>
                                      </p:subTnLst>
                                    </p:cTn>
                                  </p:par>
                                  <p:par>
                                    <p:cTn id="15" presetID="32" presetClass="emph" presetSubtype="0" repeatCount="indefinite" fill="hold" nodeType="withEffect">
                                      <p:stCondLst>
                                        <p:cond delay="0"/>
                                      </p:stCondLst>
                                      <p:childTnLst>
                                        <p:animRot by="120000">
                                          <p:cBhvr>
                                            <p:cTn id="16" dur="100" fill="hold">
                                              <p:stCondLst>
                                                <p:cond delay="0"/>
                                              </p:stCondLst>
                                            </p:cTn>
                                            <p:tgtEl>
                                              <p:spTgt spid="18"/>
                                            </p:tgtEl>
                                            <p:attrNameLst>
                                              <p:attrName>r</p:attrName>
                                            </p:attrNameLst>
                                          </p:cBhvr>
                                        </p:animRot>
                                        <p:animRot by="-240000">
                                          <p:cBhvr>
                                            <p:cTn id="17" dur="200" fill="hold">
                                              <p:stCondLst>
                                                <p:cond delay="200"/>
                                              </p:stCondLst>
                                            </p:cTn>
                                            <p:tgtEl>
                                              <p:spTgt spid="18"/>
                                            </p:tgtEl>
                                            <p:attrNameLst>
                                              <p:attrName>r</p:attrName>
                                            </p:attrNameLst>
                                          </p:cBhvr>
                                        </p:animRot>
                                        <p:animRot by="240000">
                                          <p:cBhvr>
                                            <p:cTn id="18" dur="200" fill="hold">
                                              <p:stCondLst>
                                                <p:cond delay="400"/>
                                              </p:stCondLst>
                                            </p:cTn>
                                            <p:tgtEl>
                                              <p:spTgt spid="18"/>
                                            </p:tgtEl>
                                            <p:attrNameLst>
                                              <p:attrName>r</p:attrName>
                                            </p:attrNameLst>
                                          </p:cBhvr>
                                        </p:animRot>
                                        <p:animRot by="-240000">
                                          <p:cBhvr>
                                            <p:cTn id="19" dur="200" fill="hold">
                                              <p:stCondLst>
                                                <p:cond delay="600"/>
                                              </p:stCondLst>
                                            </p:cTn>
                                            <p:tgtEl>
                                              <p:spTgt spid="18"/>
                                            </p:tgtEl>
                                            <p:attrNameLst>
                                              <p:attrName>r</p:attrName>
                                            </p:attrNameLst>
                                          </p:cBhvr>
                                        </p:animRot>
                                        <p:animRot by="120000">
                                          <p:cBhvr>
                                            <p:cTn id="20" dur="200" fill="hold">
                                              <p:stCondLst>
                                                <p:cond delay="800"/>
                                              </p:stCondLst>
                                            </p:cTn>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4"/>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8" name="Trò-chơi-ting.wav"/>
                                            </p:tgtEl>
                                          </p:cMediaNode>
                                        </p:audio>
                                      </p:subTnLst>
                                    </p:cTn>
                                  </p:par>
                                  <p:par>
                                    <p:cTn id="11" presetID="2" presetClass="entr" presetSubtype="4"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750" fill="hold"/>
                                            <p:tgtEl>
                                              <p:spTgt spid="18"/>
                                            </p:tgtEl>
                                            <p:attrNameLst>
                                              <p:attrName>ppt_x</p:attrName>
                                            </p:attrNameLst>
                                          </p:cBhvr>
                                          <p:tavLst>
                                            <p:tav tm="0">
                                              <p:val>
                                                <p:strVal val="#ppt_x"/>
                                              </p:val>
                                            </p:tav>
                                            <p:tav tm="100000">
                                              <p:val>
                                                <p:strVal val="#ppt_x"/>
                                              </p:val>
                                            </p:tav>
                                          </p:tavLst>
                                        </p:anim>
                                        <p:anim calcmode="lin" valueType="num">
                                          <p:cBhvr additive="base">
                                            <p:cTn id="14" dur="750" fill="hold"/>
                                            <p:tgtEl>
                                              <p:spTgt spid="1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9" name="Trò-chơi-chíu.wav"/>
                                            </p:tgtEl>
                                          </p:cMediaNode>
                                        </p:audio>
                                      </p:subTnLst>
                                    </p:cTn>
                                  </p:par>
                                  <p:par>
                                    <p:cTn id="15" presetID="32" presetClass="emph" presetSubtype="0" repeatCount="indefinite" fill="hold" nodeType="withEffect">
                                      <p:stCondLst>
                                        <p:cond delay="0"/>
                                      </p:stCondLst>
                                      <p:childTnLst>
                                        <p:animRot by="120000">
                                          <p:cBhvr>
                                            <p:cTn id="16" dur="100" fill="hold">
                                              <p:stCondLst>
                                                <p:cond delay="0"/>
                                              </p:stCondLst>
                                            </p:cTn>
                                            <p:tgtEl>
                                              <p:spTgt spid="18"/>
                                            </p:tgtEl>
                                            <p:attrNameLst>
                                              <p:attrName>r</p:attrName>
                                            </p:attrNameLst>
                                          </p:cBhvr>
                                        </p:animRot>
                                        <p:animRot by="-240000">
                                          <p:cBhvr>
                                            <p:cTn id="17" dur="200" fill="hold">
                                              <p:stCondLst>
                                                <p:cond delay="200"/>
                                              </p:stCondLst>
                                            </p:cTn>
                                            <p:tgtEl>
                                              <p:spTgt spid="18"/>
                                            </p:tgtEl>
                                            <p:attrNameLst>
                                              <p:attrName>r</p:attrName>
                                            </p:attrNameLst>
                                          </p:cBhvr>
                                        </p:animRot>
                                        <p:animRot by="240000">
                                          <p:cBhvr>
                                            <p:cTn id="18" dur="200" fill="hold">
                                              <p:stCondLst>
                                                <p:cond delay="400"/>
                                              </p:stCondLst>
                                            </p:cTn>
                                            <p:tgtEl>
                                              <p:spTgt spid="18"/>
                                            </p:tgtEl>
                                            <p:attrNameLst>
                                              <p:attrName>r</p:attrName>
                                            </p:attrNameLst>
                                          </p:cBhvr>
                                        </p:animRot>
                                        <p:animRot by="-240000">
                                          <p:cBhvr>
                                            <p:cTn id="19" dur="200" fill="hold">
                                              <p:stCondLst>
                                                <p:cond delay="600"/>
                                              </p:stCondLst>
                                            </p:cTn>
                                            <p:tgtEl>
                                              <p:spTgt spid="18"/>
                                            </p:tgtEl>
                                            <p:attrNameLst>
                                              <p:attrName>r</p:attrName>
                                            </p:attrNameLst>
                                          </p:cBhvr>
                                        </p:animRot>
                                        <p:animRot by="120000">
                                          <p:cBhvr>
                                            <p:cTn id="20" dur="200" fill="hold">
                                              <p:stCondLst>
                                                <p:cond delay="800"/>
                                              </p:stCondLst>
                                            </p:cTn>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xmlns="" id="{6C67A388-8630-DD90-092C-F44DD1BBE3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81"/>
            <a:ext cx="12192000" cy="6858000"/>
          </a:xfrm>
          <a:prstGeom prst="rect">
            <a:avLst/>
          </a:prstGeom>
        </p:spPr>
      </p:pic>
      <p:pic>
        <p:nvPicPr>
          <p:cNvPr id="30" name="Picture 29" descr="A picture containing text, silhouette, light&#10;&#10;Description automatically generated">
            <a:extLst>
              <a:ext uri="{FF2B5EF4-FFF2-40B4-BE49-F238E27FC236}">
                <a16:creationId xmlns:a16="http://schemas.microsoft.com/office/drawing/2014/main" xmlns="" id="{9DA3692D-5D30-1FF8-9000-FD40F03A23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5312" y="74901"/>
            <a:ext cx="5624439" cy="5634578"/>
          </a:xfrm>
          <a:prstGeom prst="rect">
            <a:avLst/>
          </a:prstGeom>
        </p:spPr>
      </p:pic>
      <p:pic>
        <p:nvPicPr>
          <p:cNvPr id="32" name="Picture 31" descr="A close-up of a logo&#10;&#10;Description automatically generated with low confidence">
            <a:extLst>
              <a:ext uri="{FF2B5EF4-FFF2-40B4-BE49-F238E27FC236}">
                <a16:creationId xmlns:a16="http://schemas.microsoft.com/office/drawing/2014/main" xmlns="" id="{11CC16E8-B240-CCAF-5D60-2DD8285EF4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20211" y="5481639"/>
            <a:ext cx="2696979" cy="1408123"/>
          </a:xfrm>
          <a:prstGeom prst="rect">
            <a:avLst/>
          </a:prstGeom>
        </p:spPr>
      </p:pic>
      <p:sp>
        <p:nvSpPr>
          <p:cNvPr id="15" name="Rectangle: Rounded Corners 14">
            <a:extLst>
              <a:ext uri="{FF2B5EF4-FFF2-40B4-BE49-F238E27FC236}">
                <a16:creationId xmlns:a16="http://schemas.microsoft.com/office/drawing/2014/main" xmlns="" id="{6E8384A4-18C5-F1FB-8284-D80F2D3C6CB6}"/>
              </a:ext>
            </a:extLst>
          </p:cNvPr>
          <p:cNvSpPr/>
          <p:nvPr/>
        </p:nvSpPr>
        <p:spPr>
          <a:xfrm>
            <a:off x="5457826" y="1235668"/>
            <a:ext cx="5730574" cy="4098332"/>
          </a:xfrm>
          <a:custGeom>
            <a:avLst/>
            <a:gdLst>
              <a:gd name="connsiteX0" fmla="*/ 0 w 5730574"/>
              <a:gd name="connsiteY0" fmla="*/ 926018 h 4098332"/>
              <a:gd name="connsiteX1" fmla="*/ 926018 w 5730574"/>
              <a:gd name="connsiteY1" fmla="*/ 0 h 4098332"/>
              <a:gd name="connsiteX2" fmla="*/ 1611226 w 5730574"/>
              <a:gd name="connsiteY2" fmla="*/ 0 h 4098332"/>
              <a:gd name="connsiteX3" fmla="*/ 2180079 w 5730574"/>
              <a:gd name="connsiteY3" fmla="*/ 0 h 4098332"/>
              <a:gd name="connsiteX4" fmla="*/ 2826502 w 5730574"/>
              <a:gd name="connsiteY4" fmla="*/ 0 h 4098332"/>
              <a:gd name="connsiteX5" fmla="*/ 3356568 w 5730574"/>
              <a:gd name="connsiteY5" fmla="*/ 0 h 4098332"/>
              <a:gd name="connsiteX6" fmla="*/ 3886635 w 5730574"/>
              <a:gd name="connsiteY6" fmla="*/ 0 h 4098332"/>
              <a:gd name="connsiteX7" fmla="*/ 4804556 w 5730574"/>
              <a:gd name="connsiteY7" fmla="*/ 0 h 4098332"/>
              <a:gd name="connsiteX8" fmla="*/ 5730574 w 5730574"/>
              <a:gd name="connsiteY8" fmla="*/ 926018 h 4098332"/>
              <a:gd name="connsiteX9" fmla="*/ 5730574 w 5730574"/>
              <a:gd name="connsiteY9" fmla="*/ 1420203 h 4098332"/>
              <a:gd name="connsiteX10" fmla="*/ 5730574 w 5730574"/>
              <a:gd name="connsiteY10" fmla="*/ 1959314 h 4098332"/>
              <a:gd name="connsiteX11" fmla="*/ 5730574 w 5730574"/>
              <a:gd name="connsiteY11" fmla="*/ 2520888 h 4098332"/>
              <a:gd name="connsiteX12" fmla="*/ 5730574 w 5730574"/>
              <a:gd name="connsiteY12" fmla="*/ 3172314 h 4098332"/>
              <a:gd name="connsiteX13" fmla="*/ 4804556 w 5730574"/>
              <a:gd name="connsiteY13" fmla="*/ 4098332 h 4098332"/>
              <a:gd name="connsiteX14" fmla="*/ 4196918 w 5730574"/>
              <a:gd name="connsiteY14" fmla="*/ 4098332 h 4098332"/>
              <a:gd name="connsiteX15" fmla="*/ 3472925 w 5730574"/>
              <a:gd name="connsiteY15" fmla="*/ 4098332 h 4098332"/>
              <a:gd name="connsiteX16" fmla="*/ 2904072 w 5730574"/>
              <a:gd name="connsiteY16" fmla="*/ 4098332 h 4098332"/>
              <a:gd name="connsiteX17" fmla="*/ 2180079 w 5730574"/>
              <a:gd name="connsiteY17" fmla="*/ 4098332 h 4098332"/>
              <a:gd name="connsiteX18" fmla="*/ 1533656 w 5730574"/>
              <a:gd name="connsiteY18" fmla="*/ 4098332 h 4098332"/>
              <a:gd name="connsiteX19" fmla="*/ 926018 w 5730574"/>
              <a:gd name="connsiteY19" fmla="*/ 4098332 h 4098332"/>
              <a:gd name="connsiteX20" fmla="*/ 0 w 5730574"/>
              <a:gd name="connsiteY20" fmla="*/ 3172314 h 4098332"/>
              <a:gd name="connsiteX21" fmla="*/ 0 w 5730574"/>
              <a:gd name="connsiteY21" fmla="*/ 2588277 h 4098332"/>
              <a:gd name="connsiteX22" fmla="*/ 0 w 5730574"/>
              <a:gd name="connsiteY22" fmla="*/ 2094092 h 4098332"/>
              <a:gd name="connsiteX23" fmla="*/ 0 w 5730574"/>
              <a:gd name="connsiteY23" fmla="*/ 1532518 h 4098332"/>
              <a:gd name="connsiteX24" fmla="*/ 0 w 5730574"/>
              <a:gd name="connsiteY24" fmla="*/ 926018 h 4098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30574" h="4098332" fill="none" extrusionOk="0">
                <a:moveTo>
                  <a:pt x="0" y="926018"/>
                </a:moveTo>
                <a:cubicBezTo>
                  <a:pt x="-63555" y="385475"/>
                  <a:pt x="447192" y="-50645"/>
                  <a:pt x="926018" y="0"/>
                </a:cubicBezTo>
                <a:cubicBezTo>
                  <a:pt x="1116466" y="13223"/>
                  <a:pt x="1396425" y="14099"/>
                  <a:pt x="1611226" y="0"/>
                </a:cubicBezTo>
                <a:cubicBezTo>
                  <a:pt x="1826027" y="-14099"/>
                  <a:pt x="1935337" y="-7277"/>
                  <a:pt x="2180079" y="0"/>
                </a:cubicBezTo>
                <a:cubicBezTo>
                  <a:pt x="2424821" y="7277"/>
                  <a:pt x="2553029" y="-14482"/>
                  <a:pt x="2826502" y="0"/>
                </a:cubicBezTo>
                <a:cubicBezTo>
                  <a:pt x="3099975" y="14482"/>
                  <a:pt x="3095533" y="17634"/>
                  <a:pt x="3356568" y="0"/>
                </a:cubicBezTo>
                <a:cubicBezTo>
                  <a:pt x="3617603" y="-17634"/>
                  <a:pt x="3729449" y="-11629"/>
                  <a:pt x="3886635" y="0"/>
                </a:cubicBezTo>
                <a:cubicBezTo>
                  <a:pt x="4043821" y="11629"/>
                  <a:pt x="4505741" y="32256"/>
                  <a:pt x="4804556" y="0"/>
                </a:cubicBezTo>
                <a:cubicBezTo>
                  <a:pt x="5380484" y="-2107"/>
                  <a:pt x="5661848" y="511296"/>
                  <a:pt x="5730574" y="926018"/>
                </a:cubicBezTo>
                <a:cubicBezTo>
                  <a:pt x="5707119" y="1072487"/>
                  <a:pt x="5734515" y="1262489"/>
                  <a:pt x="5730574" y="1420203"/>
                </a:cubicBezTo>
                <a:cubicBezTo>
                  <a:pt x="5726633" y="1577917"/>
                  <a:pt x="5706392" y="1716847"/>
                  <a:pt x="5730574" y="1959314"/>
                </a:cubicBezTo>
                <a:cubicBezTo>
                  <a:pt x="5754756" y="2201781"/>
                  <a:pt x="5743086" y="2252625"/>
                  <a:pt x="5730574" y="2520888"/>
                </a:cubicBezTo>
                <a:cubicBezTo>
                  <a:pt x="5718062" y="2789151"/>
                  <a:pt x="5726892" y="2927893"/>
                  <a:pt x="5730574" y="3172314"/>
                </a:cubicBezTo>
                <a:cubicBezTo>
                  <a:pt x="5682870" y="3690589"/>
                  <a:pt x="5299889" y="4093191"/>
                  <a:pt x="4804556" y="4098332"/>
                </a:cubicBezTo>
                <a:cubicBezTo>
                  <a:pt x="4525979" y="4092388"/>
                  <a:pt x="4485411" y="4090075"/>
                  <a:pt x="4196918" y="4098332"/>
                </a:cubicBezTo>
                <a:cubicBezTo>
                  <a:pt x="3908425" y="4106589"/>
                  <a:pt x="3662416" y="4112849"/>
                  <a:pt x="3472925" y="4098332"/>
                </a:cubicBezTo>
                <a:cubicBezTo>
                  <a:pt x="3283434" y="4083815"/>
                  <a:pt x="3035793" y="4116910"/>
                  <a:pt x="2904072" y="4098332"/>
                </a:cubicBezTo>
                <a:cubicBezTo>
                  <a:pt x="2772351" y="4079754"/>
                  <a:pt x="2494849" y="4082906"/>
                  <a:pt x="2180079" y="4098332"/>
                </a:cubicBezTo>
                <a:cubicBezTo>
                  <a:pt x="1865309" y="4113758"/>
                  <a:pt x="1698049" y="4124829"/>
                  <a:pt x="1533656" y="4098332"/>
                </a:cubicBezTo>
                <a:cubicBezTo>
                  <a:pt x="1369263" y="4071835"/>
                  <a:pt x="1152636" y="4114834"/>
                  <a:pt x="926018" y="4098332"/>
                </a:cubicBezTo>
                <a:cubicBezTo>
                  <a:pt x="488583" y="4054276"/>
                  <a:pt x="-32717" y="3700037"/>
                  <a:pt x="0" y="3172314"/>
                </a:cubicBezTo>
                <a:cubicBezTo>
                  <a:pt x="21655" y="2912441"/>
                  <a:pt x="-27234" y="2713156"/>
                  <a:pt x="0" y="2588277"/>
                </a:cubicBezTo>
                <a:cubicBezTo>
                  <a:pt x="27234" y="2463398"/>
                  <a:pt x="-10099" y="2246667"/>
                  <a:pt x="0" y="2094092"/>
                </a:cubicBezTo>
                <a:cubicBezTo>
                  <a:pt x="10099" y="1941517"/>
                  <a:pt x="-19651" y="1765002"/>
                  <a:pt x="0" y="1532518"/>
                </a:cubicBezTo>
                <a:cubicBezTo>
                  <a:pt x="19651" y="1300034"/>
                  <a:pt x="-25448" y="1128306"/>
                  <a:pt x="0" y="926018"/>
                </a:cubicBezTo>
                <a:close/>
              </a:path>
              <a:path w="5730574" h="4098332" stroke="0" extrusionOk="0">
                <a:moveTo>
                  <a:pt x="0" y="926018"/>
                </a:moveTo>
                <a:cubicBezTo>
                  <a:pt x="-65319" y="483148"/>
                  <a:pt x="429678" y="63815"/>
                  <a:pt x="926018" y="0"/>
                </a:cubicBezTo>
                <a:cubicBezTo>
                  <a:pt x="1055012" y="-26699"/>
                  <a:pt x="1291939" y="27035"/>
                  <a:pt x="1494870" y="0"/>
                </a:cubicBezTo>
                <a:cubicBezTo>
                  <a:pt x="1697801" y="-27035"/>
                  <a:pt x="1857927" y="11706"/>
                  <a:pt x="2102508" y="0"/>
                </a:cubicBezTo>
                <a:cubicBezTo>
                  <a:pt x="2347089" y="-11706"/>
                  <a:pt x="2388126" y="-24275"/>
                  <a:pt x="2632575" y="0"/>
                </a:cubicBezTo>
                <a:cubicBezTo>
                  <a:pt x="2877024" y="24275"/>
                  <a:pt x="3055881" y="-15779"/>
                  <a:pt x="3317783" y="0"/>
                </a:cubicBezTo>
                <a:cubicBezTo>
                  <a:pt x="3579685" y="15779"/>
                  <a:pt x="3651741" y="7389"/>
                  <a:pt x="3847850" y="0"/>
                </a:cubicBezTo>
                <a:cubicBezTo>
                  <a:pt x="4043959" y="-7389"/>
                  <a:pt x="4498605" y="-22722"/>
                  <a:pt x="4804556" y="0"/>
                </a:cubicBezTo>
                <a:cubicBezTo>
                  <a:pt x="5262226" y="-6035"/>
                  <a:pt x="5766057" y="457284"/>
                  <a:pt x="5730574" y="926018"/>
                </a:cubicBezTo>
                <a:cubicBezTo>
                  <a:pt x="5744045" y="1135932"/>
                  <a:pt x="5737836" y="1253498"/>
                  <a:pt x="5730574" y="1465129"/>
                </a:cubicBezTo>
                <a:cubicBezTo>
                  <a:pt x="5723312" y="1676760"/>
                  <a:pt x="5727606" y="1795484"/>
                  <a:pt x="5730574" y="1959314"/>
                </a:cubicBezTo>
                <a:cubicBezTo>
                  <a:pt x="5733542" y="2123144"/>
                  <a:pt x="5711954" y="2259595"/>
                  <a:pt x="5730574" y="2475962"/>
                </a:cubicBezTo>
                <a:cubicBezTo>
                  <a:pt x="5749194" y="2692329"/>
                  <a:pt x="5742067" y="3008637"/>
                  <a:pt x="5730574" y="3172314"/>
                </a:cubicBezTo>
                <a:cubicBezTo>
                  <a:pt x="5689040" y="3689478"/>
                  <a:pt x="5405114" y="4113983"/>
                  <a:pt x="4804556" y="4098332"/>
                </a:cubicBezTo>
                <a:cubicBezTo>
                  <a:pt x="4537111" y="4095774"/>
                  <a:pt x="4374032" y="4117598"/>
                  <a:pt x="4196918" y="4098332"/>
                </a:cubicBezTo>
                <a:cubicBezTo>
                  <a:pt x="4019804" y="4079066"/>
                  <a:pt x="3824744" y="4072676"/>
                  <a:pt x="3589281" y="4098332"/>
                </a:cubicBezTo>
                <a:cubicBezTo>
                  <a:pt x="3353818" y="4123988"/>
                  <a:pt x="3196170" y="4099314"/>
                  <a:pt x="3020429" y="4098332"/>
                </a:cubicBezTo>
                <a:cubicBezTo>
                  <a:pt x="2844688" y="4097350"/>
                  <a:pt x="2696599" y="4111134"/>
                  <a:pt x="2412791" y="4098332"/>
                </a:cubicBezTo>
                <a:cubicBezTo>
                  <a:pt x="2128983" y="4085530"/>
                  <a:pt x="2007064" y="4129033"/>
                  <a:pt x="1727583" y="4098332"/>
                </a:cubicBezTo>
                <a:cubicBezTo>
                  <a:pt x="1448102" y="4067631"/>
                  <a:pt x="1111874" y="4061291"/>
                  <a:pt x="926018" y="4098332"/>
                </a:cubicBezTo>
                <a:cubicBezTo>
                  <a:pt x="464631" y="4185200"/>
                  <a:pt x="40117" y="3735256"/>
                  <a:pt x="0" y="3172314"/>
                </a:cubicBezTo>
                <a:cubicBezTo>
                  <a:pt x="21112" y="3002530"/>
                  <a:pt x="-23085" y="2843385"/>
                  <a:pt x="0" y="2565814"/>
                </a:cubicBezTo>
                <a:cubicBezTo>
                  <a:pt x="23085" y="2288243"/>
                  <a:pt x="5122" y="2204896"/>
                  <a:pt x="0" y="1959314"/>
                </a:cubicBezTo>
                <a:cubicBezTo>
                  <a:pt x="-5122" y="1713732"/>
                  <a:pt x="-7103" y="1545065"/>
                  <a:pt x="0" y="1420203"/>
                </a:cubicBezTo>
                <a:cubicBezTo>
                  <a:pt x="7103" y="1295341"/>
                  <a:pt x="22032" y="1145030"/>
                  <a:pt x="0" y="926018"/>
                </a:cubicBezTo>
                <a:close/>
              </a:path>
            </a:pathLst>
          </a:custGeom>
          <a:solidFill>
            <a:schemeClr val="bg1"/>
          </a:solidFill>
          <a:ln w="38100">
            <a:solidFill>
              <a:srgbClr val="002060"/>
            </a:solidFill>
            <a:extLst>
              <a:ext uri="{C807C97D-BFC1-408E-A445-0C87EB9F89A2}">
                <ask:lineSketchStyleProps xmlns:ask="http://schemas.microsoft.com/office/drawing/2018/sketchyshapes" xmlns="" sd="2475911327">
                  <a:prstGeom prst="roundRect">
                    <a:avLst>
                      <a:gd name="adj" fmla="val 2259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buFont typeface="Arial" panose="020B0604020202020204" pitchFamily="34" charset="0"/>
              <a:buChar char="•"/>
              <a:defRPr/>
            </a:pPr>
            <a:r>
              <a:rPr lang="vi-VN" sz="2800" b="1" dirty="0">
                <a:solidFill>
                  <a:srgbClr val="002060"/>
                </a:solidFill>
                <a:latin typeface="Calibri" panose="020F0502020204030204"/>
              </a:rPr>
              <a:t>Cảnh vật em yêu thích là gì, ở đâu?</a:t>
            </a:r>
          </a:p>
          <a:p>
            <a:pPr marL="342900" lvl="0" indent="-342900" algn="just">
              <a:buFont typeface="Arial" panose="020B0604020202020204" pitchFamily="34" charset="0"/>
              <a:buChar char="•"/>
              <a:defRPr/>
            </a:pPr>
            <a:r>
              <a:rPr lang="vi-VN" sz="2800" b="1" dirty="0">
                <a:solidFill>
                  <a:srgbClr val="002060"/>
                </a:solidFill>
                <a:latin typeface="Calibri" panose="020F0502020204030204"/>
              </a:rPr>
              <a:t>Đặc điểm nổi bật của cảnh vật đó là gì? Điều khiến em ấn tượng nhất?</a:t>
            </a:r>
          </a:p>
          <a:p>
            <a:pPr marL="342900" lvl="0" indent="-342900" algn="just">
              <a:buFont typeface="Arial" panose="020B0604020202020204" pitchFamily="34" charset="0"/>
              <a:buChar char="•"/>
              <a:defRPr/>
            </a:pPr>
            <a:r>
              <a:rPr lang="vi-VN" sz="2800" b="1" dirty="0">
                <a:solidFill>
                  <a:srgbClr val="002060"/>
                </a:solidFill>
                <a:latin typeface="Calibri" panose="020F0502020204030204"/>
              </a:rPr>
              <a:t>Khi ngắm nhìn cảnh vật đó, em có cảm nghĩ gì? (yêu vẻ đẹp của cảnh vật, biết ơn những người khám phá, giữ gìn cảnh vật,…)</a:t>
            </a:r>
          </a:p>
        </p:txBody>
      </p:sp>
      <p:pic>
        <p:nvPicPr>
          <p:cNvPr id="5" name="Picture 4" descr="Icon&#10;&#10;Description automatically generated">
            <a:extLst>
              <a:ext uri="{FF2B5EF4-FFF2-40B4-BE49-F238E27FC236}">
                <a16:creationId xmlns:a16="http://schemas.microsoft.com/office/drawing/2014/main" xmlns="" id="{97CE625B-3158-3178-2791-C5C28F7B19E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34624" y="3775475"/>
            <a:ext cx="1753705" cy="1967291"/>
          </a:xfrm>
          <a:prstGeom prst="rect">
            <a:avLst/>
          </a:prstGeom>
        </p:spPr>
      </p:pic>
      <p:grpSp>
        <p:nvGrpSpPr>
          <p:cNvPr id="25" name="Group 24">
            <a:extLst>
              <a:ext uri="{FF2B5EF4-FFF2-40B4-BE49-F238E27FC236}">
                <a16:creationId xmlns:a16="http://schemas.microsoft.com/office/drawing/2014/main" xmlns="" id="{5F0092A4-EDBC-4F06-8799-A77939B17B2B}"/>
              </a:ext>
            </a:extLst>
          </p:cNvPr>
          <p:cNvGrpSpPr/>
          <p:nvPr/>
        </p:nvGrpSpPr>
        <p:grpSpPr>
          <a:xfrm>
            <a:off x="-730189" y="-325821"/>
            <a:ext cx="7016689" cy="7307646"/>
            <a:chOff x="5494074" y="-76580"/>
            <a:chExt cx="6577773" cy="6577773"/>
          </a:xfrm>
        </p:grpSpPr>
        <p:grpSp>
          <p:nvGrpSpPr>
            <p:cNvPr id="26" name="Group 25">
              <a:extLst>
                <a:ext uri="{FF2B5EF4-FFF2-40B4-BE49-F238E27FC236}">
                  <a16:creationId xmlns:a16="http://schemas.microsoft.com/office/drawing/2014/main" xmlns="" id="{79420B1F-CC28-4501-9302-AEAF45580BA0}"/>
                </a:ext>
              </a:extLst>
            </p:cNvPr>
            <p:cNvGrpSpPr/>
            <p:nvPr/>
          </p:nvGrpSpPr>
          <p:grpSpPr>
            <a:xfrm>
              <a:off x="5494074" y="-76580"/>
              <a:ext cx="6577773" cy="6577773"/>
              <a:chOff x="5189274" y="-858044"/>
              <a:chExt cx="6577773" cy="6577773"/>
            </a:xfrm>
          </p:grpSpPr>
          <p:pic>
            <p:nvPicPr>
              <p:cNvPr id="28" name="Picture 27" descr="Shape&#10;&#10;Description automatically generated with medium confidence">
                <a:extLst>
                  <a:ext uri="{FF2B5EF4-FFF2-40B4-BE49-F238E27FC236}">
                    <a16:creationId xmlns:a16="http://schemas.microsoft.com/office/drawing/2014/main" xmlns="" id="{C9EAD1A6-2A66-48E7-AE44-C25F5D0153F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89274" y="-858044"/>
                <a:ext cx="6577773" cy="6577773"/>
              </a:xfrm>
              <a:prstGeom prst="rect">
                <a:avLst/>
              </a:prstGeom>
            </p:spPr>
          </p:pic>
          <p:sp>
            <p:nvSpPr>
              <p:cNvPr id="29" name="TextBox 28">
                <a:extLst>
                  <a:ext uri="{FF2B5EF4-FFF2-40B4-BE49-F238E27FC236}">
                    <a16:creationId xmlns:a16="http://schemas.microsoft.com/office/drawing/2014/main" xmlns="" id="{A1AC16D2-7B4F-4C80-8344-D42C3217B7F4}"/>
                  </a:ext>
                </a:extLst>
              </p:cNvPr>
              <p:cNvSpPr txBox="1"/>
              <p:nvPr/>
            </p:nvSpPr>
            <p:spPr>
              <a:xfrm>
                <a:off x="6329176" y="708544"/>
                <a:ext cx="3977492" cy="207777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i="0" dirty="0">
                    <a:solidFill>
                      <a:srgbClr val="000000"/>
                    </a:solidFill>
                    <a:effectLst/>
                    <a:latin typeface="Calibri" panose="020F0502020204030204" pitchFamily="34" charset="0"/>
                    <a:cs typeface="Calibri" panose="020F0502020204030204" pitchFamily="34" charset="0"/>
                  </a:rPr>
                  <a:t> 2. </a:t>
                </a:r>
                <a:r>
                  <a:rPr lang="en-US" sz="3600" b="1" i="0" dirty="0" err="1">
                    <a:solidFill>
                      <a:srgbClr val="000000"/>
                    </a:solidFill>
                    <a:effectLst/>
                    <a:latin typeface="Calibri" panose="020F0502020204030204" pitchFamily="34" charset="0"/>
                    <a:cs typeface="Calibri" panose="020F0502020204030204" pitchFamily="34" charset="0"/>
                  </a:rPr>
                  <a:t>Viết</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đoạn</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văn</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nêu</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tình</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cảm</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cảm</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xúc</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của</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em</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về</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một</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cảnh</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vật</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em</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yêu</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thích</a:t>
                </a:r>
                <a:r>
                  <a:rPr lang="en-US" sz="3600" b="1" i="0" dirty="0">
                    <a:solidFill>
                      <a:srgbClr val="000000"/>
                    </a:solidFill>
                    <a:effectLst/>
                    <a:latin typeface="Calibri" panose="020F0502020204030204" pitchFamily="34" charset="0"/>
                    <a:cs typeface="Calibri" panose="020F0502020204030204" pitchFamily="34" charset="0"/>
                  </a:rPr>
                  <a:t>.</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pic>
          <p:nvPicPr>
            <p:cNvPr id="27" name="Picture 26" descr="Icon&#10;&#10;Description automatically generated">
              <a:extLst>
                <a:ext uri="{FF2B5EF4-FFF2-40B4-BE49-F238E27FC236}">
                  <a16:creationId xmlns:a16="http://schemas.microsoft.com/office/drawing/2014/main" xmlns="" id="{5F278702-650F-4EB1-BCDA-DF97B6B7749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8240017" y="3644831"/>
              <a:ext cx="1362666" cy="1746184"/>
            </a:xfrm>
            <a:prstGeom prst="rect">
              <a:avLst/>
            </a:prstGeom>
          </p:spPr>
        </p:pic>
      </p:grpSp>
      <p:pic>
        <p:nvPicPr>
          <p:cNvPr id="6" name="Picture 5">
            <a:extLst>
              <a:ext uri="{FF2B5EF4-FFF2-40B4-BE49-F238E27FC236}">
                <a16:creationId xmlns:a16="http://schemas.microsoft.com/office/drawing/2014/main" xmlns="" id="{D69CE637-31FB-445F-9C76-8AAEBBFDD6D7}"/>
              </a:ext>
            </a:extLst>
          </p:cNvPr>
          <p:cNvPicPr>
            <a:picLocks noChangeAspect="1"/>
          </p:cNvPicPr>
          <p:nvPr/>
        </p:nvPicPr>
        <p:blipFill>
          <a:blip r:embed="rId8"/>
          <a:stretch>
            <a:fillRect/>
          </a:stretch>
        </p:blipFill>
        <p:spPr>
          <a:xfrm>
            <a:off x="6731388" y="97098"/>
            <a:ext cx="2767824" cy="1310754"/>
          </a:xfrm>
          <a:prstGeom prst="rect">
            <a:avLst/>
          </a:prstGeom>
        </p:spPr>
      </p:pic>
    </p:spTree>
    <p:extLst>
      <p:ext uri="{BB962C8B-B14F-4D97-AF65-F5344CB8AC3E}">
        <p14:creationId xmlns:p14="http://schemas.microsoft.com/office/powerpoint/2010/main" val="1111271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anim calcmode="lin" valueType="num">
                                      <p:cBhvr>
                                        <p:cTn id="8" dur="500" fill="hold"/>
                                        <p:tgtEl>
                                          <p:spTgt spid="25"/>
                                        </p:tgtEl>
                                        <p:attrNameLst>
                                          <p:attrName>ppt_x</p:attrName>
                                        </p:attrNameLst>
                                      </p:cBhvr>
                                      <p:tavLst>
                                        <p:tav tm="0">
                                          <p:val>
                                            <p:strVal val="#ppt_x"/>
                                          </p:val>
                                        </p:tav>
                                        <p:tav tm="100000">
                                          <p:val>
                                            <p:strVal val="#ppt_x"/>
                                          </p:val>
                                        </p:tav>
                                      </p:tavLst>
                                    </p:anim>
                                    <p:anim calcmode="lin" valueType="num">
                                      <p:cBhvr>
                                        <p:cTn id="9" dur="5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down)">
                                      <p:cBhvr>
                                        <p:cTn id="14" dur="500"/>
                                        <p:tgtEl>
                                          <p:spTgt spid="15"/>
                                        </p:tgtEl>
                                      </p:cBhvr>
                                    </p:animEffect>
                                  </p:childTnLst>
                                </p:cTn>
                              </p:par>
                              <p:par>
                                <p:cTn id="15" presetID="22" presetClass="entr" presetSubtype="4"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xmlns="" id="{2DD7A096-01FB-7E02-DA72-24175CE1B7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57" y="0"/>
            <a:ext cx="12192000" cy="6858000"/>
          </a:xfrm>
          <a:prstGeom prst="rect">
            <a:avLst/>
          </a:prstGeom>
        </p:spPr>
      </p:pic>
      <p:grpSp>
        <p:nvGrpSpPr>
          <p:cNvPr id="33" name="Group 32">
            <a:extLst>
              <a:ext uri="{FF2B5EF4-FFF2-40B4-BE49-F238E27FC236}">
                <a16:creationId xmlns:a16="http://schemas.microsoft.com/office/drawing/2014/main" xmlns="" id="{F5379CF6-5ECF-D4BA-4468-4559B3227923}"/>
              </a:ext>
            </a:extLst>
          </p:cNvPr>
          <p:cNvGrpSpPr/>
          <p:nvPr/>
        </p:nvGrpSpPr>
        <p:grpSpPr>
          <a:xfrm>
            <a:off x="732150" y="1453895"/>
            <a:ext cx="10727700" cy="4315039"/>
            <a:chOff x="1383341" y="1290771"/>
            <a:chExt cx="9720000" cy="4320000"/>
          </a:xfrm>
        </p:grpSpPr>
        <p:sp>
          <p:nvSpPr>
            <p:cNvPr id="34" name="Rectangle: Rounded Corners 33">
              <a:extLst>
                <a:ext uri="{FF2B5EF4-FFF2-40B4-BE49-F238E27FC236}">
                  <a16:creationId xmlns:a16="http://schemas.microsoft.com/office/drawing/2014/main" xmlns="" id="{64478953-984B-1B7D-E366-F0A939A871C2}"/>
                </a:ext>
              </a:extLst>
            </p:cNvPr>
            <p:cNvSpPr/>
            <p:nvPr/>
          </p:nvSpPr>
          <p:spPr>
            <a:xfrm>
              <a:off x="1383341" y="1290771"/>
              <a:ext cx="9720000" cy="4320000"/>
            </a:xfrm>
            <a:custGeom>
              <a:avLst/>
              <a:gdLst>
                <a:gd name="connsiteX0" fmla="*/ 0 w 9720000"/>
                <a:gd name="connsiteY0" fmla="*/ 806846 h 4320000"/>
                <a:gd name="connsiteX1" fmla="*/ 806846 w 9720000"/>
                <a:gd name="connsiteY1" fmla="*/ 0 h 4320000"/>
                <a:gd name="connsiteX2" fmla="*/ 8913154 w 9720000"/>
                <a:gd name="connsiteY2" fmla="*/ 0 h 4320000"/>
                <a:gd name="connsiteX3" fmla="*/ 9720000 w 9720000"/>
                <a:gd name="connsiteY3" fmla="*/ 806846 h 4320000"/>
                <a:gd name="connsiteX4" fmla="*/ 9720000 w 9720000"/>
                <a:gd name="connsiteY4" fmla="*/ 3513154 h 4320000"/>
                <a:gd name="connsiteX5" fmla="*/ 8913154 w 9720000"/>
                <a:gd name="connsiteY5" fmla="*/ 4320000 h 4320000"/>
                <a:gd name="connsiteX6" fmla="*/ 806846 w 9720000"/>
                <a:gd name="connsiteY6" fmla="*/ 4320000 h 4320000"/>
                <a:gd name="connsiteX7" fmla="*/ 0 w 9720000"/>
                <a:gd name="connsiteY7" fmla="*/ 3513154 h 4320000"/>
                <a:gd name="connsiteX8" fmla="*/ 0 w 9720000"/>
                <a:gd name="connsiteY8" fmla="*/ 806846 h 43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20000" h="4320000" fill="none" extrusionOk="0">
                  <a:moveTo>
                    <a:pt x="0" y="806846"/>
                  </a:moveTo>
                  <a:cubicBezTo>
                    <a:pt x="-26620" y="348276"/>
                    <a:pt x="372994" y="-40959"/>
                    <a:pt x="806846" y="0"/>
                  </a:cubicBezTo>
                  <a:cubicBezTo>
                    <a:pt x="2757853" y="69703"/>
                    <a:pt x="7964899" y="-75058"/>
                    <a:pt x="8913154" y="0"/>
                  </a:cubicBezTo>
                  <a:cubicBezTo>
                    <a:pt x="9385981" y="9798"/>
                    <a:pt x="9702205" y="324633"/>
                    <a:pt x="9720000" y="806846"/>
                  </a:cubicBezTo>
                  <a:cubicBezTo>
                    <a:pt x="9667096" y="1854906"/>
                    <a:pt x="9836473" y="2975472"/>
                    <a:pt x="9720000" y="3513154"/>
                  </a:cubicBezTo>
                  <a:cubicBezTo>
                    <a:pt x="9653431" y="3965014"/>
                    <a:pt x="9334931" y="4338833"/>
                    <a:pt x="8913154" y="4320000"/>
                  </a:cubicBezTo>
                  <a:cubicBezTo>
                    <a:pt x="6008191" y="4347067"/>
                    <a:pt x="4466004" y="4467548"/>
                    <a:pt x="806846" y="4320000"/>
                  </a:cubicBezTo>
                  <a:cubicBezTo>
                    <a:pt x="411568" y="4387610"/>
                    <a:pt x="-19304" y="3966378"/>
                    <a:pt x="0" y="3513154"/>
                  </a:cubicBezTo>
                  <a:cubicBezTo>
                    <a:pt x="9703" y="2354722"/>
                    <a:pt x="132738" y="2157755"/>
                    <a:pt x="0" y="806846"/>
                  </a:cubicBezTo>
                  <a:close/>
                </a:path>
                <a:path w="9720000" h="4320000" stroke="0" extrusionOk="0">
                  <a:moveTo>
                    <a:pt x="0" y="806846"/>
                  </a:moveTo>
                  <a:cubicBezTo>
                    <a:pt x="20102" y="321121"/>
                    <a:pt x="382212" y="56846"/>
                    <a:pt x="806846" y="0"/>
                  </a:cubicBezTo>
                  <a:cubicBezTo>
                    <a:pt x="2145881" y="-11997"/>
                    <a:pt x="5438796" y="-107784"/>
                    <a:pt x="8913154" y="0"/>
                  </a:cubicBezTo>
                  <a:cubicBezTo>
                    <a:pt x="9295748" y="28308"/>
                    <a:pt x="9654802" y="340472"/>
                    <a:pt x="9720000" y="806846"/>
                  </a:cubicBezTo>
                  <a:cubicBezTo>
                    <a:pt x="9687307" y="2010273"/>
                    <a:pt x="9698594" y="2838719"/>
                    <a:pt x="9720000" y="3513154"/>
                  </a:cubicBezTo>
                  <a:cubicBezTo>
                    <a:pt x="9692152" y="4028765"/>
                    <a:pt x="9441238" y="4302421"/>
                    <a:pt x="8913154" y="4320000"/>
                  </a:cubicBezTo>
                  <a:cubicBezTo>
                    <a:pt x="6591981" y="4177415"/>
                    <a:pt x="1865282" y="4176765"/>
                    <a:pt x="806846" y="4320000"/>
                  </a:cubicBezTo>
                  <a:cubicBezTo>
                    <a:pt x="365519" y="4297155"/>
                    <a:pt x="-45136" y="3980558"/>
                    <a:pt x="0" y="3513154"/>
                  </a:cubicBezTo>
                  <a:cubicBezTo>
                    <a:pt x="155752" y="2508895"/>
                    <a:pt x="-100087" y="1207347"/>
                    <a:pt x="0" y="806846"/>
                  </a:cubicBezTo>
                  <a:close/>
                </a:path>
              </a:pathLst>
            </a:custGeom>
            <a:solidFill>
              <a:schemeClr val="lt1">
                <a:alpha val="93000"/>
              </a:schemeClr>
            </a:solidFill>
            <a:ln w="25400" cap="rnd" cmpd="thinThick">
              <a:solidFill>
                <a:srgbClr val="FF3F6E"/>
              </a:solidFill>
              <a:prstDash val="sysDash"/>
              <a:round/>
              <a:extLst>
                <a:ext uri="{C807C97D-BFC1-408E-A445-0C87EB9F89A2}">
                  <ask:lineSketchStyleProps xmlns:ask="http://schemas.microsoft.com/office/drawing/2018/sketchyshapes" xmlns="" sd="3816812094">
                    <a:prstGeom prst="roundRect">
                      <a:avLst>
                        <a:gd name="adj" fmla="val 18677"/>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xmlns="" id="{6A7C69DC-5D25-C1C2-22D6-50515F4E90B4}"/>
                </a:ext>
              </a:extLst>
            </p:cNvPr>
            <p:cNvSpPr txBox="1"/>
            <p:nvPr/>
          </p:nvSpPr>
          <p:spPr>
            <a:xfrm>
              <a:off x="1593054" y="1557945"/>
              <a:ext cx="9300574" cy="354349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222222"/>
                  </a:solidFill>
                  <a:effectLst/>
                  <a:uLnTx/>
                  <a:uFillTx/>
                  <a:latin typeface="Calibri" panose="020F0502020204030204" pitchFamily="34" charset="0"/>
                  <a:cs typeface="Calibri" panose="020F0502020204030204" pitchFamily="34" charset="0"/>
                </a:rPr>
                <a:t>Vào kì nghỉ hè năm ngoái, cả gia đình em cùng đến thăm thành phố Huế. Khung cảnh nơi đây giống hệt như một bức tranh. Trong chuyến đi, em đã được ghé thăm rất nhiều địa điểm nổi tiếng như Đại nội Huế, Lăng tẩm của các vị cua, điện Hòn Chén và núi Bạch Mã. Cảnh mà làm em ấn tượng nhất là dòng sông Hương đầy thơ mộng. Trên dòng sông Hương có cây cầu Tràng Tiền nổi tiếng bắc qua. Ngắm nhìn vẻ đẹp yên bình, thơ mộng của Huế, em cảm thấy con người nơi đây rất ôn hòa, nhẹ nhàng.</a:t>
              </a:r>
            </a:p>
          </p:txBody>
        </p:sp>
      </p:grpSp>
      <p:pic>
        <p:nvPicPr>
          <p:cNvPr id="36" name="Picture 35" descr="A group of people in clothing&#10;&#10;Description automatically generated with low confidence">
            <a:extLst>
              <a:ext uri="{FF2B5EF4-FFF2-40B4-BE49-F238E27FC236}">
                <a16:creationId xmlns:a16="http://schemas.microsoft.com/office/drawing/2014/main" xmlns="" id="{5F467817-D8A5-470C-B89C-73AF3DCE55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16909" y="5472641"/>
            <a:ext cx="3158934" cy="1987898"/>
          </a:xfrm>
          <a:prstGeom prst="rect">
            <a:avLst/>
          </a:prstGeom>
        </p:spPr>
      </p:pic>
      <p:grpSp>
        <p:nvGrpSpPr>
          <p:cNvPr id="37" name="Group 36">
            <a:extLst>
              <a:ext uri="{FF2B5EF4-FFF2-40B4-BE49-F238E27FC236}">
                <a16:creationId xmlns:a16="http://schemas.microsoft.com/office/drawing/2014/main" xmlns="" id="{2299E521-2207-D156-E847-5092ECADD64D}"/>
              </a:ext>
            </a:extLst>
          </p:cNvPr>
          <p:cNvGrpSpPr/>
          <p:nvPr/>
        </p:nvGrpSpPr>
        <p:grpSpPr>
          <a:xfrm>
            <a:off x="-355813" y="4758363"/>
            <a:ext cx="1659075" cy="2287426"/>
            <a:chOff x="8744924" y="2143452"/>
            <a:chExt cx="3359990" cy="4632539"/>
          </a:xfrm>
        </p:grpSpPr>
        <p:pic>
          <p:nvPicPr>
            <p:cNvPr id="38" name="Picture 37" descr="A close-up of a logo&#10;&#10;Description automatically generated with low confidence">
              <a:extLst>
                <a:ext uri="{FF2B5EF4-FFF2-40B4-BE49-F238E27FC236}">
                  <a16:creationId xmlns:a16="http://schemas.microsoft.com/office/drawing/2014/main" xmlns="" id="{0D1FDBDD-6A2A-3789-00D7-35CBBA6EFC1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03817" y="5052451"/>
              <a:ext cx="3301097" cy="1723540"/>
            </a:xfrm>
            <a:prstGeom prst="rect">
              <a:avLst/>
            </a:prstGeom>
          </p:spPr>
        </p:pic>
        <p:pic>
          <p:nvPicPr>
            <p:cNvPr id="39" name="Picture 38" descr="Icon&#10;&#10;Description automatically generated">
              <a:extLst>
                <a:ext uri="{FF2B5EF4-FFF2-40B4-BE49-F238E27FC236}">
                  <a16:creationId xmlns:a16="http://schemas.microsoft.com/office/drawing/2014/main" xmlns="" id="{4174D7CB-B7DC-A709-802A-298C808EC04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44924" y="2143452"/>
              <a:ext cx="2764981" cy="3101731"/>
            </a:xfrm>
            <a:prstGeom prst="rect">
              <a:avLst/>
            </a:prstGeom>
          </p:spPr>
        </p:pic>
      </p:grpSp>
      <p:pic>
        <p:nvPicPr>
          <p:cNvPr id="2" name="Picture 1">
            <a:extLst>
              <a:ext uri="{FF2B5EF4-FFF2-40B4-BE49-F238E27FC236}">
                <a16:creationId xmlns:a16="http://schemas.microsoft.com/office/drawing/2014/main" xmlns="" id="{3B616E7C-F588-40A2-8B7A-A8664552DB56}"/>
              </a:ext>
            </a:extLst>
          </p:cNvPr>
          <p:cNvPicPr>
            <a:picLocks noChangeAspect="1"/>
          </p:cNvPicPr>
          <p:nvPr/>
        </p:nvPicPr>
        <p:blipFill>
          <a:blip r:embed="rId7"/>
          <a:stretch>
            <a:fillRect/>
          </a:stretch>
        </p:blipFill>
        <p:spPr>
          <a:xfrm>
            <a:off x="3132333" y="91008"/>
            <a:ext cx="5736833" cy="1170533"/>
          </a:xfrm>
          <a:prstGeom prst="rect">
            <a:avLst/>
          </a:prstGeom>
        </p:spPr>
      </p:pic>
    </p:spTree>
    <p:extLst>
      <p:ext uri="{BB962C8B-B14F-4D97-AF65-F5344CB8AC3E}">
        <p14:creationId xmlns:p14="http://schemas.microsoft.com/office/powerpoint/2010/main" val="1401632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1000" fill="hold"/>
                                        <p:tgtEl>
                                          <p:spTgt spid="33"/>
                                        </p:tgtEl>
                                        <p:attrNameLst>
                                          <p:attrName>ppt_w</p:attrName>
                                        </p:attrNameLst>
                                      </p:cBhvr>
                                      <p:tavLst>
                                        <p:tav tm="0">
                                          <p:val>
                                            <p:fltVal val="0"/>
                                          </p:val>
                                        </p:tav>
                                        <p:tav tm="100000">
                                          <p:val>
                                            <p:strVal val="#ppt_w"/>
                                          </p:val>
                                        </p:tav>
                                      </p:tavLst>
                                    </p:anim>
                                    <p:anim calcmode="lin" valueType="num">
                                      <p:cBhvr>
                                        <p:cTn id="8" dur="1000" fill="hold"/>
                                        <p:tgtEl>
                                          <p:spTgt spid="33"/>
                                        </p:tgtEl>
                                        <p:attrNameLst>
                                          <p:attrName>ppt_h</p:attrName>
                                        </p:attrNameLst>
                                      </p:cBhvr>
                                      <p:tavLst>
                                        <p:tav tm="0">
                                          <p:val>
                                            <p:fltVal val="0"/>
                                          </p:val>
                                        </p:tav>
                                        <p:tav tm="100000">
                                          <p:val>
                                            <p:strVal val="#ppt_h"/>
                                          </p:val>
                                        </p:tav>
                                      </p:tavLst>
                                    </p:anim>
                                    <p:anim calcmode="lin" valueType="num">
                                      <p:cBhvr>
                                        <p:cTn id="9" dur="1000" fill="hold"/>
                                        <p:tgtEl>
                                          <p:spTgt spid="3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3"/>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2" name="Trò-chơi-ti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xmlns="" id="{2DD7A096-01FB-7E02-DA72-24175CE1B7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57" y="0"/>
            <a:ext cx="12192000" cy="6858000"/>
          </a:xfrm>
          <a:prstGeom prst="rect">
            <a:avLst/>
          </a:prstGeom>
        </p:spPr>
      </p:pic>
      <p:grpSp>
        <p:nvGrpSpPr>
          <p:cNvPr id="33" name="Group 32">
            <a:extLst>
              <a:ext uri="{FF2B5EF4-FFF2-40B4-BE49-F238E27FC236}">
                <a16:creationId xmlns:a16="http://schemas.microsoft.com/office/drawing/2014/main" xmlns="" id="{F5379CF6-5ECF-D4BA-4468-4559B3227923}"/>
              </a:ext>
            </a:extLst>
          </p:cNvPr>
          <p:cNvGrpSpPr/>
          <p:nvPr/>
        </p:nvGrpSpPr>
        <p:grpSpPr>
          <a:xfrm>
            <a:off x="732150" y="1453895"/>
            <a:ext cx="10727700" cy="4315039"/>
            <a:chOff x="1383341" y="1290771"/>
            <a:chExt cx="9720000" cy="4320000"/>
          </a:xfrm>
        </p:grpSpPr>
        <p:sp>
          <p:nvSpPr>
            <p:cNvPr id="34" name="Rectangle: Rounded Corners 33">
              <a:extLst>
                <a:ext uri="{FF2B5EF4-FFF2-40B4-BE49-F238E27FC236}">
                  <a16:creationId xmlns:a16="http://schemas.microsoft.com/office/drawing/2014/main" xmlns="" id="{64478953-984B-1B7D-E366-F0A939A871C2}"/>
                </a:ext>
              </a:extLst>
            </p:cNvPr>
            <p:cNvSpPr/>
            <p:nvPr/>
          </p:nvSpPr>
          <p:spPr>
            <a:xfrm>
              <a:off x="1383341" y="1290771"/>
              <a:ext cx="9720000" cy="4320000"/>
            </a:xfrm>
            <a:custGeom>
              <a:avLst/>
              <a:gdLst>
                <a:gd name="connsiteX0" fmla="*/ 0 w 9720000"/>
                <a:gd name="connsiteY0" fmla="*/ 806846 h 4320000"/>
                <a:gd name="connsiteX1" fmla="*/ 806846 w 9720000"/>
                <a:gd name="connsiteY1" fmla="*/ 0 h 4320000"/>
                <a:gd name="connsiteX2" fmla="*/ 8913154 w 9720000"/>
                <a:gd name="connsiteY2" fmla="*/ 0 h 4320000"/>
                <a:gd name="connsiteX3" fmla="*/ 9720000 w 9720000"/>
                <a:gd name="connsiteY3" fmla="*/ 806846 h 4320000"/>
                <a:gd name="connsiteX4" fmla="*/ 9720000 w 9720000"/>
                <a:gd name="connsiteY4" fmla="*/ 3513154 h 4320000"/>
                <a:gd name="connsiteX5" fmla="*/ 8913154 w 9720000"/>
                <a:gd name="connsiteY5" fmla="*/ 4320000 h 4320000"/>
                <a:gd name="connsiteX6" fmla="*/ 806846 w 9720000"/>
                <a:gd name="connsiteY6" fmla="*/ 4320000 h 4320000"/>
                <a:gd name="connsiteX7" fmla="*/ 0 w 9720000"/>
                <a:gd name="connsiteY7" fmla="*/ 3513154 h 4320000"/>
                <a:gd name="connsiteX8" fmla="*/ 0 w 9720000"/>
                <a:gd name="connsiteY8" fmla="*/ 806846 h 43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20000" h="4320000" fill="none" extrusionOk="0">
                  <a:moveTo>
                    <a:pt x="0" y="806846"/>
                  </a:moveTo>
                  <a:cubicBezTo>
                    <a:pt x="-26620" y="348276"/>
                    <a:pt x="372994" y="-40959"/>
                    <a:pt x="806846" y="0"/>
                  </a:cubicBezTo>
                  <a:cubicBezTo>
                    <a:pt x="2757853" y="69703"/>
                    <a:pt x="7964899" y="-75058"/>
                    <a:pt x="8913154" y="0"/>
                  </a:cubicBezTo>
                  <a:cubicBezTo>
                    <a:pt x="9385981" y="9798"/>
                    <a:pt x="9702205" y="324633"/>
                    <a:pt x="9720000" y="806846"/>
                  </a:cubicBezTo>
                  <a:cubicBezTo>
                    <a:pt x="9667096" y="1854906"/>
                    <a:pt x="9836473" y="2975472"/>
                    <a:pt x="9720000" y="3513154"/>
                  </a:cubicBezTo>
                  <a:cubicBezTo>
                    <a:pt x="9653431" y="3965014"/>
                    <a:pt x="9334931" y="4338833"/>
                    <a:pt x="8913154" y="4320000"/>
                  </a:cubicBezTo>
                  <a:cubicBezTo>
                    <a:pt x="6008191" y="4347067"/>
                    <a:pt x="4466004" y="4467548"/>
                    <a:pt x="806846" y="4320000"/>
                  </a:cubicBezTo>
                  <a:cubicBezTo>
                    <a:pt x="411568" y="4387610"/>
                    <a:pt x="-19304" y="3966378"/>
                    <a:pt x="0" y="3513154"/>
                  </a:cubicBezTo>
                  <a:cubicBezTo>
                    <a:pt x="9703" y="2354722"/>
                    <a:pt x="132738" y="2157755"/>
                    <a:pt x="0" y="806846"/>
                  </a:cubicBezTo>
                  <a:close/>
                </a:path>
                <a:path w="9720000" h="4320000" stroke="0" extrusionOk="0">
                  <a:moveTo>
                    <a:pt x="0" y="806846"/>
                  </a:moveTo>
                  <a:cubicBezTo>
                    <a:pt x="20102" y="321121"/>
                    <a:pt x="382212" y="56846"/>
                    <a:pt x="806846" y="0"/>
                  </a:cubicBezTo>
                  <a:cubicBezTo>
                    <a:pt x="2145881" y="-11997"/>
                    <a:pt x="5438796" y="-107784"/>
                    <a:pt x="8913154" y="0"/>
                  </a:cubicBezTo>
                  <a:cubicBezTo>
                    <a:pt x="9295748" y="28308"/>
                    <a:pt x="9654802" y="340472"/>
                    <a:pt x="9720000" y="806846"/>
                  </a:cubicBezTo>
                  <a:cubicBezTo>
                    <a:pt x="9687307" y="2010273"/>
                    <a:pt x="9698594" y="2838719"/>
                    <a:pt x="9720000" y="3513154"/>
                  </a:cubicBezTo>
                  <a:cubicBezTo>
                    <a:pt x="9692152" y="4028765"/>
                    <a:pt x="9441238" y="4302421"/>
                    <a:pt x="8913154" y="4320000"/>
                  </a:cubicBezTo>
                  <a:cubicBezTo>
                    <a:pt x="6591981" y="4177415"/>
                    <a:pt x="1865282" y="4176765"/>
                    <a:pt x="806846" y="4320000"/>
                  </a:cubicBezTo>
                  <a:cubicBezTo>
                    <a:pt x="365519" y="4297155"/>
                    <a:pt x="-45136" y="3980558"/>
                    <a:pt x="0" y="3513154"/>
                  </a:cubicBezTo>
                  <a:cubicBezTo>
                    <a:pt x="155752" y="2508895"/>
                    <a:pt x="-100087" y="1207347"/>
                    <a:pt x="0" y="806846"/>
                  </a:cubicBezTo>
                  <a:close/>
                </a:path>
              </a:pathLst>
            </a:custGeom>
            <a:solidFill>
              <a:schemeClr val="lt1">
                <a:alpha val="93000"/>
              </a:schemeClr>
            </a:solidFill>
            <a:ln w="25400" cap="rnd" cmpd="thinThick">
              <a:solidFill>
                <a:srgbClr val="FF3F6E"/>
              </a:solidFill>
              <a:prstDash val="sysDash"/>
              <a:round/>
              <a:extLst>
                <a:ext uri="{C807C97D-BFC1-408E-A445-0C87EB9F89A2}">
                  <ask:lineSketchStyleProps xmlns:ask="http://schemas.microsoft.com/office/drawing/2018/sketchyshapes" xmlns="" sd="3816812094">
                    <a:prstGeom prst="roundRect">
                      <a:avLst>
                        <a:gd name="adj" fmla="val 18677"/>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xmlns="" id="{6A7C69DC-5D25-C1C2-22D6-50515F4E90B4}"/>
                </a:ext>
              </a:extLst>
            </p:cNvPr>
            <p:cNvSpPr txBox="1"/>
            <p:nvPr/>
          </p:nvSpPr>
          <p:spPr>
            <a:xfrm>
              <a:off x="1593054" y="1557945"/>
              <a:ext cx="9300574" cy="354349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222222"/>
                  </a:solidFill>
                  <a:effectLst/>
                  <a:uLnTx/>
                  <a:uFillTx/>
                  <a:latin typeface="Calibri" panose="020F0502020204030204" pitchFamily="34" charset="0"/>
                  <a:ea typeface="+mn-ea"/>
                  <a:cs typeface="Calibri" panose="020F0502020204030204" pitchFamily="34" charset="0"/>
                </a:rPr>
                <a:t>Nhà em ở ngày cạnh biển. Mỗi tối, gia đình em thường cùng nhau đi dạo trên bờ biển. Biển quê em đẹp nhất vào những đêm trăng sáng. Mặt biển như một tấm thảm đen được dát những ánh vàng lấp lánh. Phía xa xa, ánh đèn trên những chiếc thuyền đánh cá lúc ẩn, lúc hiện như những ánh sao lung linh trong đêm. Trên bờ biển, người dân và du khách cùng nhau tận hưởng những làn gió mát dịu. Em yêu cảnh đẹp ở quê hương mình. Dù có đi đâu về đâu em cũng sẽ không thể quên được không khí này.</a:t>
              </a:r>
            </a:p>
          </p:txBody>
        </p:sp>
      </p:grpSp>
      <p:pic>
        <p:nvPicPr>
          <p:cNvPr id="36" name="Picture 35" descr="A group of people in clothing&#10;&#10;Description automatically generated with low confidence">
            <a:extLst>
              <a:ext uri="{FF2B5EF4-FFF2-40B4-BE49-F238E27FC236}">
                <a16:creationId xmlns:a16="http://schemas.microsoft.com/office/drawing/2014/main" xmlns="" id="{5F467817-D8A5-470C-B89C-73AF3DCE55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16909" y="5472641"/>
            <a:ext cx="3158934" cy="1987898"/>
          </a:xfrm>
          <a:prstGeom prst="rect">
            <a:avLst/>
          </a:prstGeom>
        </p:spPr>
      </p:pic>
      <p:grpSp>
        <p:nvGrpSpPr>
          <p:cNvPr id="37" name="Group 36">
            <a:extLst>
              <a:ext uri="{FF2B5EF4-FFF2-40B4-BE49-F238E27FC236}">
                <a16:creationId xmlns:a16="http://schemas.microsoft.com/office/drawing/2014/main" xmlns="" id="{2299E521-2207-D156-E847-5092ECADD64D}"/>
              </a:ext>
            </a:extLst>
          </p:cNvPr>
          <p:cNvGrpSpPr/>
          <p:nvPr/>
        </p:nvGrpSpPr>
        <p:grpSpPr>
          <a:xfrm>
            <a:off x="-355813" y="4758363"/>
            <a:ext cx="1659075" cy="2287426"/>
            <a:chOff x="8744924" y="2143452"/>
            <a:chExt cx="3359990" cy="4632539"/>
          </a:xfrm>
        </p:grpSpPr>
        <p:pic>
          <p:nvPicPr>
            <p:cNvPr id="38" name="Picture 37" descr="A close-up of a logo&#10;&#10;Description automatically generated with low confidence">
              <a:extLst>
                <a:ext uri="{FF2B5EF4-FFF2-40B4-BE49-F238E27FC236}">
                  <a16:creationId xmlns:a16="http://schemas.microsoft.com/office/drawing/2014/main" xmlns="" id="{0D1FDBDD-6A2A-3789-00D7-35CBBA6EFC1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03817" y="5052451"/>
              <a:ext cx="3301097" cy="1723540"/>
            </a:xfrm>
            <a:prstGeom prst="rect">
              <a:avLst/>
            </a:prstGeom>
          </p:spPr>
        </p:pic>
        <p:pic>
          <p:nvPicPr>
            <p:cNvPr id="39" name="Picture 38" descr="Icon&#10;&#10;Description automatically generated">
              <a:extLst>
                <a:ext uri="{FF2B5EF4-FFF2-40B4-BE49-F238E27FC236}">
                  <a16:creationId xmlns:a16="http://schemas.microsoft.com/office/drawing/2014/main" xmlns="" id="{4174D7CB-B7DC-A709-802A-298C808EC04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44924" y="2143452"/>
              <a:ext cx="2764981" cy="3101731"/>
            </a:xfrm>
            <a:prstGeom prst="rect">
              <a:avLst/>
            </a:prstGeom>
          </p:spPr>
        </p:pic>
      </p:grpSp>
      <p:pic>
        <p:nvPicPr>
          <p:cNvPr id="2" name="Picture 1">
            <a:extLst>
              <a:ext uri="{FF2B5EF4-FFF2-40B4-BE49-F238E27FC236}">
                <a16:creationId xmlns:a16="http://schemas.microsoft.com/office/drawing/2014/main" xmlns="" id="{3B616E7C-F588-40A2-8B7A-A8664552DB56}"/>
              </a:ext>
            </a:extLst>
          </p:cNvPr>
          <p:cNvPicPr>
            <a:picLocks noChangeAspect="1"/>
          </p:cNvPicPr>
          <p:nvPr/>
        </p:nvPicPr>
        <p:blipFill>
          <a:blip r:embed="rId7"/>
          <a:stretch>
            <a:fillRect/>
          </a:stretch>
        </p:blipFill>
        <p:spPr>
          <a:xfrm>
            <a:off x="3132333" y="91008"/>
            <a:ext cx="5736833" cy="1170533"/>
          </a:xfrm>
          <a:prstGeom prst="rect">
            <a:avLst/>
          </a:prstGeom>
        </p:spPr>
      </p:pic>
    </p:spTree>
    <p:extLst>
      <p:ext uri="{BB962C8B-B14F-4D97-AF65-F5344CB8AC3E}">
        <p14:creationId xmlns:p14="http://schemas.microsoft.com/office/powerpoint/2010/main" val="59350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1000" fill="hold"/>
                                        <p:tgtEl>
                                          <p:spTgt spid="33"/>
                                        </p:tgtEl>
                                        <p:attrNameLst>
                                          <p:attrName>ppt_w</p:attrName>
                                        </p:attrNameLst>
                                      </p:cBhvr>
                                      <p:tavLst>
                                        <p:tav tm="0">
                                          <p:val>
                                            <p:fltVal val="0"/>
                                          </p:val>
                                        </p:tav>
                                        <p:tav tm="100000">
                                          <p:val>
                                            <p:strVal val="#ppt_w"/>
                                          </p:val>
                                        </p:tav>
                                      </p:tavLst>
                                    </p:anim>
                                    <p:anim calcmode="lin" valueType="num">
                                      <p:cBhvr>
                                        <p:cTn id="8" dur="1000" fill="hold"/>
                                        <p:tgtEl>
                                          <p:spTgt spid="33"/>
                                        </p:tgtEl>
                                        <p:attrNameLst>
                                          <p:attrName>ppt_h</p:attrName>
                                        </p:attrNameLst>
                                      </p:cBhvr>
                                      <p:tavLst>
                                        <p:tav tm="0">
                                          <p:val>
                                            <p:fltVal val="0"/>
                                          </p:val>
                                        </p:tav>
                                        <p:tav tm="100000">
                                          <p:val>
                                            <p:strVal val="#ppt_h"/>
                                          </p:val>
                                        </p:tav>
                                      </p:tavLst>
                                    </p:anim>
                                    <p:anim calcmode="lin" valueType="num">
                                      <p:cBhvr>
                                        <p:cTn id="9" dur="1000" fill="hold"/>
                                        <p:tgtEl>
                                          <p:spTgt spid="3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3"/>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2" name="Trò-chơi-ti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xmlns="" id="{2DD7A096-01FB-7E02-DA72-24175CE1B7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57" y="0"/>
            <a:ext cx="12192000" cy="6858000"/>
          </a:xfrm>
          <a:prstGeom prst="rect">
            <a:avLst/>
          </a:prstGeom>
        </p:spPr>
      </p:pic>
      <p:grpSp>
        <p:nvGrpSpPr>
          <p:cNvPr id="33" name="Group 32">
            <a:extLst>
              <a:ext uri="{FF2B5EF4-FFF2-40B4-BE49-F238E27FC236}">
                <a16:creationId xmlns:a16="http://schemas.microsoft.com/office/drawing/2014/main" xmlns="" id="{F5379CF6-5ECF-D4BA-4468-4559B3227923}"/>
              </a:ext>
            </a:extLst>
          </p:cNvPr>
          <p:cNvGrpSpPr/>
          <p:nvPr/>
        </p:nvGrpSpPr>
        <p:grpSpPr>
          <a:xfrm>
            <a:off x="0" y="539495"/>
            <a:ext cx="6139297" cy="6323354"/>
            <a:chOff x="1383341" y="1290771"/>
            <a:chExt cx="9720000" cy="4323315"/>
          </a:xfrm>
        </p:grpSpPr>
        <p:sp>
          <p:nvSpPr>
            <p:cNvPr id="34" name="Rectangle: Rounded Corners 33">
              <a:extLst>
                <a:ext uri="{FF2B5EF4-FFF2-40B4-BE49-F238E27FC236}">
                  <a16:creationId xmlns:a16="http://schemas.microsoft.com/office/drawing/2014/main" xmlns="" id="{64478953-984B-1B7D-E366-F0A939A871C2}"/>
                </a:ext>
              </a:extLst>
            </p:cNvPr>
            <p:cNvSpPr/>
            <p:nvPr/>
          </p:nvSpPr>
          <p:spPr>
            <a:xfrm>
              <a:off x="1383341" y="1290771"/>
              <a:ext cx="9720000" cy="4320000"/>
            </a:xfrm>
            <a:custGeom>
              <a:avLst/>
              <a:gdLst>
                <a:gd name="connsiteX0" fmla="*/ 0 w 9720000"/>
                <a:gd name="connsiteY0" fmla="*/ 806846 h 4320000"/>
                <a:gd name="connsiteX1" fmla="*/ 806846 w 9720000"/>
                <a:gd name="connsiteY1" fmla="*/ 0 h 4320000"/>
                <a:gd name="connsiteX2" fmla="*/ 8913154 w 9720000"/>
                <a:gd name="connsiteY2" fmla="*/ 0 h 4320000"/>
                <a:gd name="connsiteX3" fmla="*/ 9720000 w 9720000"/>
                <a:gd name="connsiteY3" fmla="*/ 806846 h 4320000"/>
                <a:gd name="connsiteX4" fmla="*/ 9720000 w 9720000"/>
                <a:gd name="connsiteY4" fmla="*/ 3513154 h 4320000"/>
                <a:gd name="connsiteX5" fmla="*/ 8913154 w 9720000"/>
                <a:gd name="connsiteY5" fmla="*/ 4320000 h 4320000"/>
                <a:gd name="connsiteX6" fmla="*/ 806846 w 9720000"/>
                <a:gd name="connsiteY6" fmla="*/ 4320000 h 4320000"/>
                <a:gd name="connsiteX7" fmla="*/ 0 w 9720000"/>
                <a:gd name="connsiteY7" fmla="*/ 3513154 h 4320000"/>
                <a:gd name="connsiteX8" fmla="*/ 0 w 9720000"/>
                <a:gd name="connsiteY8" fmla="*/ 806846 h 43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20000" h="4320000" fill="none" extrusionOk="0">
                  <a:moveTo>
                    <a:pt x="0" y="806846"/>
                  </a:moveTo>
                  <a:cubicBezTo>
                    <a:pt x="-26620" y="348276"/>
                    <a:pt x="372994" y="-40959"/>
                    <a:pt x="806846" y="0"/>
                  </a:cubicBezTo>
                  <a:cubicBezTo>
                    <a:pt x="2757853" y="69703"/>
                    <a:pt x="7964899" y="-75058"/>
                    <a:pt x="8913154" y="0"/>
                  </a:cubicBezTo>
                  <a:cubicBezTo>
                    <a:pt x="9385981" y="9798"/>
                    <a:pt x="9702205" y="324633"/>
                    <a:pt x="9720000" y="806846"/>
                  </a:cubicBezTo>
                  <a:cubicBezTo>
                    <a:pt x="9667096" y="1854906"/>
                    <a:pt x="9836473" y="2975472"/>
                    <a:pt x="9720000" y="3513154"/>
                  </a:cubicBezTo>
                  <a:cubicBezTo>
                    <a:pt x="9653431" y="3965014"/>
                    <a:pt x="9334931" y="4338833"/>
                    <a:pt x="8913154" y="4320000"/>
                  </a:cubicBezTo>
                  <a:cubicBezTo>
                    <a:pt x="6008191" y="4347067"/>
                    <a:pt x="4466004" y="4467548"/>
                    <a:pt x="806846" y="4320000"/>
                  </a:cubicBezTo>
                  <a:cubicBezTo>
                    <a:pt x="411568" y="4387610"/>
                    <a:pt x="-19304" y="3966378"/>
                    <a:pt x="0" y="3513154"/>
                  </a:cubicBezTo>
                  <a:cubicBezTo>
                    <a:pt x="9703" y="2354722"/>
                    <a:pt x="132738" y="2157755"/>
                    <a:pt x="0" y="806846"/>
                  </a:cubicBezTo>
                  <a:close/>
                </a:path>
                <a:path w="9720000" h="4320000" stroke="0" extrusionOk="0">
                  <a:moveTo>
                    <a:pt x="0" y="806846"/>
                  </a:moveTo>
                  <a:cubicBezTo>
                    <a:pt x="20102" y="321121"/>
                    <a:pt x="382212" y="56846"/>
                    <a:pt x="806846" y="0"/>
                  </a:cubicBezTo>
                  <a:cubicBezTo>
                    <a:pt x="2145881" y="-11997"/>
                    <a:pt x="5438796" y="-107784"/>
                    <a:pt x="8913154" y="0"/>
                  </a:cubicBezTo>
                  <a:cubicBezTo>
                    <a:pt x="9295748" y="28308"/>
                    <a:pt x="9654802" y="340472"/>
                    <a:pt x="9720000" y="806846"/>
                  </a:cubicBezTo>
                  <a:cubicBezTo>
                    <a:pt x="9687307" y="2010273"/>
                    <a:pt x="9698594" y="2838719"/>
                    <a:pt x="9720000" y="3513154"/>
                  </a:cubicBezTo>
                  <a:cubicBezTo>
                    <a:pt x="9692152" y="4028765"/>
                    <a:pt x="9441238" y="4302421"/>
                    <a:pt x="8913154" y="4320000"/>
                  </a:cubicBezTo>
                  <a:cubicBezTo>
                    <a:pt x="6591981" y="4177415"/>
                    <a:pt x="1865282" y="4176765"/>
                    <a:pt x="806846" y="4320000"/>
                  </a:cubicBezTo>
                  <a:cubicBezTo>
                    <a:pt x="365519" y="4297155"/>
                    <a:pt x="-45136" y="3980558"/>
                    <a:pt x="0" y="3513154"/>
                  </a:cubicBezTo>
                  <a:cubicBezTo>
                    <a:pt x="155752" y="2508895"/>
                    <a:pt x="-100087" y="1207347"/>
                    <a:pt x="0" y="806846"/>
                  </a:cubicBezTo>
                  <a:close/>
                </a:path>
              </a:pathLst>
            </a:custGeom>
            <a:solidFill>
              <a:schemeClr val="lt1">
                <a:alpha val="93000"/>
              </a:schemeClr>
            </a:solidFill>
            <a:ln w="25400" cap="rnd" cmpd="thinThick">
              <a:solidFill>
                <a:srgbClr val="FF3F6E"/>
              </a:solidFill>
              <a:prstDash val="sysDash"/>
              <a:round/>
              <a:extLst>
                <a:ext uri="{C807C97D-BFC1-408E-A445-0C87EB9F89A2}">
                  <ask:lineSketchStyleProps xmlns:ask="http://schemas.microsoft.com/office/drawing/2018/sketchyshapes" xmlns="" sd="3816812094">
                    <a:prstGeom prst="roundRect">
                      <a:avLst>
                        <a:gd name="adj" fmla="val 18677"/>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defRPr/>
              </a:pPr>
              <a:endParaRPr lang="en-US">
                <a:solidFill>
                  <a:prstClr val="black"/>
                </a:solidFill>
                <a:effectLst>
                  <a:outerShdw blurRad="38100" dist="38100" dir="2700000" algn="tl">
                    <a:srgbClr val="000000">
                      <a:alpha val="43137"/>
                    </a:srgbClr>
                  </a:outerShdw>
                </a:effectLst>
              </a:endParaRPr>
            </a:p>
          </p:txBody>
        </p:sp>
        <p:sp>
          <p:nvSpPr>
            <p:cNvPr id="35" name="TextBox 34">
              <a:extLst>
                <a:ext uri="{FF2B5EF4-FFF2-40B4-BE49-F238E27FC236}">
                  <a16:creationId xmlns:a16="http://schemas.microsoft.com/office/drawing/2014/main" xmlns="" id="{6A7C69DC-5D25-C1C2-22D6-50515F4E90B4}"/>
                </a:ext>
              </a:extLst>
            </p:cNvPr>
            <p:cNvSpPr txBox="1"/>
            <p:nvPr/>
          </p:nvSpPr>
          <p:spPr>
            <a:xfrm>
              <a:off x="1593054" y="1426555"/>
              <a:ext cx="9300574" cy="4187531"/>
            </a:xfrm>
            <a:prstGeom prst="rect">
              <a:avLst/>
            </a:prstGeom>
            <a:noFill/>
          </p:spPr>
          <p:txBody>
            <a:bodyPr wrap="square" rtlCol="0">
              <a:spAutoFit/>
            </a:bodyPr>
            <a:lstStyle/>
            <a:p>
              <a:pPr algn="just">
                <a:defRPr/>
              </a:pPr>
              <a:r>
                <a:rPr lang="vi-VN" sz="2800" b="1" dirty="0">
                  <a:solidFill>
                    <a:srgbClr val="222222"/>
                  </a:solidFill>
                  <a:latin typeface="Calibri" panose="020F0502020204030204" pitchFamily="34" charset="0"/>
                  <a:cs typeface="Calibri" panose="020F0502020204030204" pitchFamily="34" charset="0"/>
                </a:rPr>
                <a:t>Nhà em ở </a:t>
              </a:r>
              <a:r>
                <a:rPr lang="vi-VN" sz="2800" b="1" dirty="0" smtClean="0">
                  <a:solidFill>
                    <a:srgbClr val="222222"/>
                  </a:solidFill>
                  <a:latin typeface="Calibri" panose="020F0502020204030204" pitchFamily="34" charset="0"/>
                  <a:cs typeface="Calibri" panose="020F0502020204030204" pitchFamily="34" charset="0"/>
                </a:rPr>
                <a:t>ng</a:t>
              </a:r>
              <a:r>
                <a:rPr lang="en-US" sz="2800" b="1" dirty="0" smtClean="0">
                  <a:solidFill>
                    <a:srgbClr val="222222"/>
                  </a:solidFill>
                  <a:latin typeface="Calibri" panose="020F0502020204030204" pitchFamily="34" charset="0"/>
                  <a:cs typeface="Calibri" panose="020F0502020204030204" pitchFamily="34" charset="0"/>
                </a:rPr>
                <a:t>a</a:t>
              </a:r>
              <a:r>
                <a:rPr lang="vi-VN" sz="2800" b="1" dirty="0" smtClean="0">
                  <a:solidFill>
                    <a:srgbClr val="222222"/>
                  </a:solidFill>
                  <a:latin typeface="Calibri" panose="020F0502020204030204" pitchFamily="34" charset="0"/>
                  <a:cs typeface="Calibri" panose="020F0502020204030204" pitchFamily="34" charset="0"/>
                </a:rPr>
                <a:t>y </a:t>
              </a:r>
              <a:r>
                <a:rPr lang="vi-VN" sz="2800" b="1" dirty="0">
                  <a:solidFill>
                    <a:srgbClr val="222222"/>
                  </a:solidFill>
                  <a:latin typeface="Calibri" panose="020F0502020204030204" pitchFamily="34" charset="0"/>
                  <a:cs typeface="Calibri" panose="020F0502020204030204" pitchFamily="34" charset="0"/>
                </a:rPr>
                <a:t>cạnh biển. </a:t>
              </a:r>
              <a:r>
                <a:rPr lang="vi-VN" sz="2800" b="1" dirty="0">
                  <a:solidFill>
                    <a:srgbClr val="222222"/>
                  </a:solidFill>
                  <a:latin typeface="Calibri" panose="020F0502020204030204" pitchFamily="34" charset="0"/>
                  <a:cs typeface="Calibri" panose="020F0502020204030204" pitchFamily="34" charset="0"/>
                </a:rPr>
                <a:t>Mỗi tối, gia đình em thường cùng nhau đi dạo trên bờ biển. Biển quê em đẹp nhất vào những đêm trăng sáng. Mặt biển như một tấm thảm đen được dát những ánh vàng lấp lánh. Phía xa xa, ánh đèn trên những chiếc thuyền đánh cá lúc ẩn, lúc hiện như những ánh sao lung linh trong đêm. Trên bờ biển, người dân và du khách cùng nhau tận hưởng những làn gió mát dịu. Em yêu cảnh đẹp ở quê hương mình. Dù có đi đâu về đâu em cũng sẽ không thể quên được không khí này.</a:t>
              </a:r>
            </a:p>
          </p:txBody>
        </p:sp>
      </p:grpSp>
      <p:pic>
        <p:nvPicPr>
          <p:cNvPr id="2" name="Picture 1">
            <a:extLst>
              <a:ext uri="{FF2B5EF4-FFF2-40B4-BE49-F238E27FC236}">
                <a16:creationId xmlns:a16="http://schemas.microsoft.com/office/drawing/2014/main" xmlns="" id="{3B616E7C-F588-40A2-8B7A-A8664552DB56}"/>
              </a:ext>
            </a:extLst>
          </p:cNvPr>
          <p:cNvPicPr>
            <a:picLocks noChangeAspect="1"/>
          </p:cNvPicPr>
          <p:nvPr/>
        </p:nvPicPr>
        <p:blipFill>
          <a:blip r:embed="rId4"/>
          <a:stretch>
            <a:fillRect/>
          </a:stretch>
        </p:blipFill>
        <p:spPr>
          <a:xfrm>
            <a:off x="3535746" y="0"/>
            <a:ext cx="3308807" cy="675123"/>
          </a:xfrm>
          <a:prstGeom prst="rect">
            <a:avLst/>
          </a:prstGeom>
        </p:spPr>
      </p:pic>
      <p:grpSp>
        <p:nvGrpSpPr>
          <p:cNvPr id="11" name="Group 10">
            <a:extLst>
              <a:ext uri="{FF2B5EF4-FFF2-40B4-BE49-F238E27FC236}">
                <a16:creationId xmlns:a16="http://schemas.microsoft.com/office/drawing/2014/main" xmlns="" id="{F5379CF6-5ECF-D4BA-4468-4559B3227923}"/>
              </a:ext>
            </a:extLst>
          </p:cNvPr>
          <p:cNvGrpSpPr/>
          <p:nvPr/>
        </p:nvGrpSpPr>
        <p:grpSpPr>
          <a:xfrm>
            <a:off x="6333564" y="147918"/>
            <a:ext cx="5842279" cy="7111091"/>
            <a:chOff x="1383341" y="1290771"/>
            <a:chExt cx="9720000" cy="4594172"/>
          </a:xfrm>
        </p:grpSpPr>
        <p:sp>
          <p:nvSpPr>
            <p:cNvPr id="12" name="Rectangle: Rounded Corners 33">
              <a:extLst>
                <a:ext uri="{FF2B5EF4-FFF2-40B4-BE49-F238E27FC236}">
                  <a16:creationId xmlns:a16="http://schemas.microsoft.com/office/drawing/2014/main" xmlns="" id="{64478953-984B-1B7D-E366-F0A939A871C2}"/>
                </a:ext>
              </a:extLst>
            </p:cNvPr>
            <p:cNvSpPr/>
            <p:nvPr/>
          </p:nvSpPr>
          <p:spPr>
            <a:xfrm>
              <a:off x="1383341" y="1290771"/>
              <a:ext cx="9720000" cy="4320000"/>
            </a:xfrm>
            <a:custGeom>
              <a:avLst/>
              <a:gdLst>
                <a:gd name="connsiteX0" fmla="*/ 0 w 9720000"/>
                <a:gd name="connsiteY0" fmla="*/ 806846 h 4320000"/>
                <a:gd name="connsiteX1" fmla="*/ 806846 w 9720000"/>
                <a:gd name="connsiteY1" fmla="*/ 0 h 4320000"/>
                <a:gd name="connsiteX2" fmla="*/ 8913154 w 9720000"/>
                <a:gd name="connsiteY2" fmla="*/ 0 h 4320000"/>
                <a:gd name="connsiteX3" fmla="*/ 9720000 w 9720000"/>
                <a:gd name="connsiteY3" fmla="*/ 806846 h 4320000"/>
                <a:gd name="connsiteX4" fmla="*/ 9720000 w 9720000"/>
                <a:gd name="connsiteY4" fmla="*/ 3513154 h 4320000"/>
                <a:gd name="connsiteX5" fmla="*/ 8913154 w 9720000"/>
                <a:gd name="connsiteY5" fmla="*/ 4320000 h 4320000"/>
                <a:gd name="connsiteX6" fmla="*/ 806846 w 9720000"/>
                <a:gd name="connsiteY6" fmla="*/ 4320000 h 4320000"/>
                <a:gd name="connsiteX7" fmla="*/ 0 w 9720000"/>
                <a:gd name="connsiteY7" fmla="*/ 3513154 h 4320000"/>
                <a:gd name="connsiteX8" fmla="*/ 0 w 9720000"/>
                <a:gd name="connsiteY8" fmla="*/ 806846 h 43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20000" h="4320000" fill="none" extrusionOk="0">
                  <a:moveTo>
                    <a:pt x="0" y="806846"/>
                  </a:moveTo>
                  <a:cubicBezTo>
                    <a:pt x="-26620" y="348276"/>
                    <a:pt x="372994" y="-40959"/>
                    <a:pt x="806846" y="0"/>
                  </a:cubicBezTo>
                  <a:cubicBezTo>
                    <a:pt x="2757853" y="69703"/>
                    <a:pt x="7964899" y="-75058"/>
                    <a:pt x="8913154" y="0"/>
                  </a:cubicBezTo>
                  <a:cubicBezTo>
                    <a:pt x="9385981" y="9798"/>
                    <a:pt x="9702205" y="324633"/>
                    <a:pt x="9720000" y="806846"/>
                  </a:cubicBezTo>
                  <a:cubicBezTo>
                    <a:pt x="9667096" y="1854906"/>
                    <a:pt x="9836473" y="2975472"/>
                    <a:pt x="9720000" y="3513154"/>
                  </a:cubicBezTo>
                  <a:cubicBezTo>
                    <a:pt x="9653431" y="3965014"/>
                    <a:pt x="9334931" y="4338833"/>
                    <a:pt x="8913154" y="4320000"/>
                  </a:cubicBezTo>
                  <a:cubicBezTo>
                    <a:pt x="6008191" y="4347067"/>
                    <a:pt x="4466004" y="4467548"/>
                    <a:pt x="806846" y="4320000"/>
                  </a:cubicBezTo>
                  <a:cubicBezTo>
                    <a:pt x="411568" y="4387610"/>
                    <a:pt x="-19304" y="3966378"/>
                    <a:pt x="0" y="3513154"/>
                  </a:cubicBezTo>
                  <a:cubicBezTo>
                    <a:pt x="9703" y="2354722"/>
                    <a:pt x="132738" y="2157755"/>
                    <a:pt x="0" y="806846"/>
                  </a:cubicBezTo>
                  <a:close/>
                </a:path>
                <a:path w="9720000" h="4320000" stroke="0" extrusionOk="0">
                  <a:moveTo>
                    <a:pt x="0" y="806846"/>
                  </a:moveTo>
                  <a:cubicBezTo>
                    <a:pt x="20102" y="321121"/>
                    <a:pt x="382212" y="56846"/>
                    <a:pt x="806846" y="0"/>
                  </a:cubicBezTo>
                  <a:cubicBezTo>
                    <a:pt x="2145881" y="-11997"/>
                    <a:pt x="5438796" y="-107784"/>
                    <a:pt x="8913154" y="0"/>
                  </a:cubicBezTo>
                  <a:cubicBezTo>
                    <a:pt x="9295748" y="28308"/>
                    <a:pt x="9654802" y="340472"/>
                    <a:pt x="9720000" y="806846"/>
                  </a:cubicBezTo>
                  <a:cubicBezTo>
                    <a:pt x="9687307" y="2010273"/>
                    <a:pt x="9698594" y="2838719"/>
                    <a:pt x="9720000" y="3513154"/>
                  </a:cubicBezTo>
                  <a:cubicBezTo>
                    <a:pt x="9692152" y="4028765"/>
                    <a:pt x="9441238" y="4302421"/>
                    <a:pt x="8913154" y="4320000"/>
                  </a:cubicBezTo>
                  <a:cubicBezTo>
                    <a:pt x="6591981" y="4177415"/>
                    <a:pt x="1865282" y="4176765"/>
                    <a:pt x="806846" y="4320000"/>
                  </a:cubicBezTo>
                  <a:cubicBezTo>
                    <a:pt x="365519" y="4297155"/>
                    <a:pt x="-45136" y="3980558"/>
                    <a:pt x="0" y="3513154"/>
                  </a:cubicBezTo>
                  <a:cubicBezTo>
                    <a:pt x="155752" y="2508895"/>
                    <a:pt x="-100087" y="1207347"/>
                    <a:pt x="0" y="806846"/>
                  </a:cubicBezTo>
                  <a:close/>
                </a:path>
              </a:pathLst>
            </a:custGeom>
            <a:solidFill>
              <a:schemeClr val="lt1">
                <a:alpha val="93000"/>
              </a:schemeClr>
            </a:solidFill>
            <a:ln w="25400" cap="rnd" cmpd="thinThick">
              <a:solidFill>
                <a:srgbClr val="FF3F6E"/>
              </a:solidFill>
              <a:prstDash val="sysDash"/>
              <a:round/>
              <a:extLst>
                <a:ext uri="{C807C97D-BFC1-408E-A445-0C87EB9F89A2}">
                  <ask:lineSketchStyleProps xmlns:ask="http://schemas.microsoft.com/office/drawing/2018/sketchyshapes" xmlns="" sd="3816812094">
                    <a:prstGeom prst="roundRect">
                      <a:avLst>
                        <a:gd name="adj" fmla="val 18677"/>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xmlns="" id="{6A7C69DC-5D25-C1C2-22D6-50515F4E90B4}"/>
                </a:ext>
              </a:extLst>
            </p:cNvPr>
            <p:cNvSpPr txBox="1"/>
            <p:nvPr/>
          </p:nvSpPr>
          <p:spPr>
            <a:xfrm>
              <a:off x="1593055" y="1402812"/>
              <a:ext cx="9300574" cy="44821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222222"/>
                  </a:solidFill>
                  <a:effectLst/>
                  <a:uLnTx/>
                  <a:uFillTx/>
                  <a:latin typeface="Calibri" panose="020F0502020204030204" pitchFamily="34" charset="0"/>
                  <a:cs typeface="Calibri" panose="020F0502020204030204" pitchFamily="34" charset="0"/>
                </a:rPr>
                <a:t>Vào kì nghỉ hè năm ngoái, cả gia đình em cùng đến thăm thành phố Huế. Khung cảnh nơi đây giống hệt như một bức tranh. Trong chuyến đi, em đã được ghé thăm rất nhiều địa điểm nổi tiếng như Đại nội Huế, Lăng tẩm của các vị cua, điện Hòn Chén và núi Bạch Mã. Cảnh mà làm em ấn tượng nhất là dòng sông Hương đầy thơ mộng. Trên dòng sông Hương có cây cầu Tràng Tiền nổi tiếng bắc qua. Ngắm nhìn vẻ đẹp yên bình, thơ mộng của Huế, em cảm thấy con người nơi đây rất ôn hòa, nhẹ nhàng.</a:t>
              </a:r>
            </a:p>
          </p:txBody>
        </p:sp>
      </p:grpSp>
    </p:spTree>
    <p:extLst>
      <p:ext uri="{BB962C8B-B14F-4D97-AF65-F5344CB8AC3E}">
        <p14:creationId xmlns:p14="http://schemas.microsoft.com/office/powerpoint/2010/main" val="1521221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1000" fill="hold"/>
                                        <p:tgtEl>
                                          <p:spTgt spid="33"/>
                                        </p:tgtEl>
                                        <p:attrNameLst>
                                          <p:attrName>ppt_w</p:attrName>
                                        </p:attrNameLst>
                                      </p:cBhvr>
                                      <p:tavLst>
                                        <p:tav tm="0">
                                          <p:val>
                                            <p:fltVal val="0"/>
                                          </p:val>
                                        </p:tav>
                                        <p:tav tm="100000">
                                          <p:val>
                                            <p:strVal val="#ppt_w"/>
                                          </p:val>
                                        </p:tav>
                                      </p:tavLst>
                                    </p:anim>
                                    <p:anim calcmode="lin" valueType="num">
                                      <p:cBhvr>
                                        <p:cTn id="8" dur="1000" fill="hold"/>
                                        <p:tgtEl>
                                          <p:spTgt spid="33"/>
                                        </p:tgtEl>
                                        <p:attrNameLst>
                                          <p:attrName>ppt_h</p:attrName>
                                        </p:attrNameLst>
                                      </p:cBhvr>
                                      <p:tavLst>
                                        <p:tav tm="0">
                                          <p:val>
                                            <p:fltVal val="0"/>
                                          </p:val>
                                        </p:tav>
                                        <p:tav tm="100000">
                                          <p:val>
                                            <p:strVal val="#ppt_h"/>
                                          </p:val>
                                        </p:tav>
                                      </p:tavLst>
                                    </p:anim>
                                    <p:anim calcmode="lin" valueType="num">
                                      <p:cBhvr>
                                        <p:cTn id="9" dur="1000" fill="hold"/>
                                        <p:tgtEl>
                                          <p:spTgt spid="3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3"/>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2" name="Trò-chơi-ting.wav"/>
                                        </p:tgtEl>
                                      </p:cMediaNode>
                                    </p:audio>
                                  </p:subTnLst>
                                </p:cTn>
                              </p:par>
                            </p:childTnLst>
                          </p:cTn>
                        </p:par>
                        <p:par>
                          <p:cTn id="11" fill="hold">
                            <p:stCondLst>
                              <p:cond delay="1000"/>
                            </p:stCondLst>
                            <p:childTnLst>
                              <p:par>
                                <p:cTn id="12" presetID="15" presetClass="entr" presetSubtype="0"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1000" fill="hold"/>
                                        <p:tgtEl>
                                          <p:spTgt spid="11"/>
                                        </p:tgtEl>
                                        <p:attrNameLst>
                                          <p:attrName>ppt_w</p:attrName>
                                        </p:attrNameLst>
                                      </p:cBhvr>
                                      <p:tavLst>
                                        <p:tav tm="0">
                                          <p:val>
                                            <p:fltVal val="0"/>
                                          </p:val>
                                        </p:tav>
                                        <p:tav tm="100000">
                                          <p:val>
                                            <p:strVal val="#ppt_w"/>
                                          </p:val>
                                        </p:tav>
                                      </p:tavLst>
                                    </p:anim>
                                    <p:anim calcmode="lin" valueType="num">
                                      <p:cBhvr>
                                        <p:cTn id="15" dur="1000" fill="hold"/>
                                        <p:tgtEl>
                                          <p:spTgt spid="11"/>
                                        </p:tgtEl>
                                        <p:attrNameLst>
                                          <p:attrName>ppt_h</p:attrName>
                                        </p:attrNameLst>
                                      </p:cBhvr>
                                      <p:tavLst>
                                        <p:tav tm="0">
                                          <p:val>
                                            <p:fltVal val="0"/>
                                          </p:val>
                                        </p:tav>
                                        <p:tav tm="100000">
                                          <p:val>
                                            <p:strVal val="#ppt_h"/>
                                          </p:val>
                                        </p:tav>
                                      </p:tavLst>
                                    </p:anim>
                                    <p:anim calcmode="lin" valueType="num">
                                      <p:cBhvr>
                                        <p:cTn id="16"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1"/>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2"/>
                                            </p:cond>
                                          </p:stCondLst>
                                          <p:endCondLst>
                                            <p:cond evt="onStopAudio" delay="0">
                                              <p:tgtEl>
                                                <p:sldTgt/>
                                              </p:tgtEl>
                                            </p:cond>
                                          </p:endCondLst>
                                        </p:cTn>
                                        <p:tgtEl>
                                          <p:sndTgt r:embed="rId2" name="Trò-chơi-ti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xmlns="" id="{2DD7A096-01FB-7E02-DA72-24175CE1B7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57" y="0"/>
            <a:ext cx="12192000" cy="6858000"/>
          </a:xfrm>
          <a:prstGeom prst="rect">
            <a:avLst/>
          </a:prstGeom>
        </p:spPr>
      </p:pic>
      <p:grpSp>
        <p:nvGrpSpPr>
          <p:cNvPr id="2" name="Group 1">
            <a:extLst>
              <a:ext uri="{FF2B5EF4-FFF2-40B4-BE49-F238E27FC236}">
                <a16:creationId xmlns:a16="http://schemas.microsoft.com/office/drawing/2014/main" xmlns="" id="{81D613AB-1CC6-4742-EAF0-72D60CF2CDBF}"/>
              </a:ext>
            </a:extLst>
          </p:cNvPr>
          <p:cNvGrpSpPr/>
          <p:nvPr/>
        </p:nvGrpSpPr>
        <p:grpSpPr>
          <a:xfrm>
            <a:off x="-883703" y="636862"/>
            <a:ext cx="6326086" cy="6326086"/>
            <a:chOff x="5493176" y="224576"/>
            <a:chExt cx="6326086" cy="6326086"/>
          </a:xfrm>
        </p:grpSpPr>
        <p:grpSp>
          <p:nvGrpSpPr>
            <p:cNvPr id="3" name="Group 2">
              <a:extLst>
                <a:ext uri="{FF2B5EF4-FFF2-40B4-BE49-F238E27FC236}">
                  <a16:creationId xmlns:a16="http://schemas.microsoft.com/office/drawing/2014/main" xmlns="" id="{61D6E8A3-36B9-1ECE-A954-65D54BAA3351}"/>
                </a:ext>
              </a:extLst>
            </p:cNvPr>
            <p:cNvGrpSpPr/>
            <p:nvPr/>
          </p:nvGrpSpPr>
          <p:grpSpPr>
            <a:xfrm>
              <a:off x="5493176" y="224576"/>
              <a:ext cx="6326086" cy="6326086"/>
              <a:chOff x="5188376" y="-556888"/>
              <a:chExt cx="6326086" cy="6326086"/>
            </a:xfrm>
          </p:grpSpPr>
          <p:pic>
            <p:nvPicPr>
              <p:cNvPr id="5" name="Picture 4" descr="Shape&#10;&#10;Description automatically generated with medium confidence">
                <a:extLst>
                  <a:ext uri="{FF2B5EF4-FFF2-40B4-BE49-F238E27FC236}">
                    <a16:creationId xmlns:a16="http://schemas.microsoft.com/office/drawing/2014/main" xmlns="" id="{CE773D16-6368-A2C5-D072-FB05AD224E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8376" y="-556888"/>
                <a:ext cx="6326086" cy="6326086"/>
              </a:xfrm>
              <a:prstGeom prst="rect">
                <a:avLst/>
              </a:prstGeom>
            </p:spPr>
          </p:pic>
          <p:sp>
            <p:nvSpPr>
              <p:cNvPr id="6" name="TextBox 5">
                <a:extLst>
                  <a:ext uri="{FF2B5EF4-FFF2-40B4-BE49-F238E27FC236}">
                    <a16:creationId xmlns:a16="http://schemas.microsoft.com/office/drawing/2014/main" xmlns="" id="{7695A87F-0E31-E3C0-F68C-A92A5532D8F4}"/>
                  </a:ext>
                </a:extLst>
              </p:cNvPr>
              <p:cNvSpPr txBox="1"/>
              <p:nvPr/>
            </p:nvSpPr>
            <p:spPr>
              <a:xfrm>
                <a:off x="6547970" y="693621"/>
                <a:ext cx="3668094" cy="17081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Bài</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viết</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đã</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đúng</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yêu</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cầu</a:t>
                </a:r>
                <a:endPar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3500" b="0" i="0" u="none" strike="noStrike" kern="1200" cap="none" spc="0" normalizeH="0" baseline="0" noProof="0" dirty="0" err="1">
                    <a:ln>
                      <a:noFill/>
                    </a:ln>
                    <a:solidFill>
                      <a:prstClr val="black"/>
                    </a:solidFill>
                    <a:effectLst/>
                    <a:uLnTx/>
                    <a:uFillTx/>
                    <a:latin typeface="Calibri" panose="020F0502020204030204"/>
                    <a:ea typeface="+mn-ea"/>
                    <a:cs typeface="+mn-cs"/>
                  </a:rPr>
                  <a:t>đủ</a:t>
                </a: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 5-7 </a:t>
                </a:r>
                <a:r>
                  <a:rPr kumimoji="0" lang="en-US" sz="3500" b="0" i="0" u="none" strike="noStrike" kern="1200" cap="none" spc="0" normalizeH="0" baseline="0" noProof="0" dirty="0" err="1">
                    <a:ln>
                      <a:noFill/>
                    </a:ln>
                    <a:solidFill>
                      <a:prstClr val="black"/>
                    </a:solidFill>
                    <a:effectLst/>
                    <a:uLnTx/>
                    <a:uFillTx/>
                    <a:latin typeface="Calibri" panose="020F0502020204030204"/>
                    <a:ea typeface="+mn-ea"/>
                    <a:cs typeface="+mn-cs"/>
                  </a:rPr>
                  <a:t>câu</a:t>
                </a:r>
                <a:r>
                  <a:rPr kumimoji="0" lang="en-US" sz="3500" b="0"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4" name="Picture 3" descr="Icon&#10;&#10;Description automatically generated">
              <a:extLst>
                <a:ext uri="{FF2B5EF4-FFF2-40B4-BE49-F238E27FC236}">
                  <a16:creationId xmlns:a16="http://schemas.microsoft.com/office/drawing/2014/main" xmlns="" id="{8781E6AA-8FA5-7562-EAE2-51439284A9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180279" y="3701474"/>
              <a:ext cx="1362666" cy="1746184"/>
            </a:xfrm>
            <a:prstGeom prst="rect">
              <a:avLst/>
            </a:prstGeom>
          </p:spPr>
        </p:pic>
      </p:grpSp>
      <p:grpSp>
        <p:nvGrpSpPr>
          <p:cNvPr id="10" name="Group 9">
            <a:extLst>
              <a:ext uri="{FF2B5EF4-FFF2-40B4-BE49-F238E27FC236}">
                <a16:creationId xmlns:a16="http://schemas.microsoft.com/office/drawing/2014/main" xmlns="" id="{CFA51BEC-6571-26FC-4603-A8B75667128A}"/>
              </a:ext>
            </a:extLst>
          </p:cNvPr>
          <p:cNvGrpSpPr/>
          <p:nvPr/>
        </p:nvGrpSpPr>
        <p:grpSpPr>
          <a:xfrm>
            <a:off x="3399243" y="1812472"/>
            <a:ext cx="5520676" cy="5506142"/>
            <a:chOff x="5494074" y="-76580"/>
            <a:chExt cx="6577773" cy="6577773"/>
          </a:xfrm>
        </p:grpSpPr>
        <p:grpSp>
          <p:nvGrpSpPr>
            <p:cNvPr id="11" name="Group 10">
              <a:extLst>
                <a:ext uri="{FF2B5EF4-FFF2-40B4-BE49-F238E27FC236}">
                  <a16:creationId xmlns:a16="http://schemas.microsoft.com/office/drawing/2014/main" xmlns="" id="{2BFD8926-88E8-D11F-054E-85E6FDFA9384}"/>
                </a:ext>
              </a:extLst>
            </p:cNvPr>
            <p:cNvGrpSpPr/>
            <p:nvPr/>
          </p:nvGrpSpPr>
          <p:grpSpPr>
            <a:xfrm>
              <a:off x="5494074" y="-76580"/>
              <a:ext cx="6577773" cy="6577773"/>
              <a:chOff x="5189274" y="-858044"/>
              <a:chExt cx="6577773" cy="6577773"/>
            </a:xfrm>
          </p:grpSpPr>
          <p:pic>
            <p:nvPicPr>
              <p:cNvPr id="13" name="Picture 12" descr="Shape&#10;&#10;Description automatically generated with medium confidence">
                <a:extLst>
                  <a:ext uri="{FF2B5EF4-FFF2-40B4-BE49-F238E27FC236}">
                    <a16:creationId xmlns:a16="http://schemas.microsoft.com/office/drawing/2014/main" xmlns="" id="{C39C21CF-B414-19AD-524F-236F5015CF5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9274" y="-858044"/>
                <a:ext cx="6577773" cy="6577773"/>
              </a:xfrm>
              <a:prstGeom prst="rect">
                <a:avLst/>
              </a:prstGeom>
            </p:spPr>
          </p:pic>
          <p:sp>
            <p:nvSpPr>
              <p:cNvPr id="14" name="TextBox 13">
                <a:extLst>
                  <a:ext uri="{FF2B5EF4-FFF2-40B4-BE49-F238E27FC236}">
                    <a16:creationId xmlns:a16="http://schemas.microsoft.com/office/drawing/2014/main" xmlns="" id="{1E6E6871-E1BA-4010-6EAE-16285D7C56C0}"/>
                  </a:ext>
                </a:extLst>
              </p:cNvPr>
              <p:cNvSpPr txBox="1"/>
              <p:nvPr/>
            </p:nvSpPr>
            <p:spPr>
              <a:xfrm>
                <a:off x="6506716" y="636220"/>
                <a:ext cx="3942887" cy="183838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Bài</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viết</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có</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nhiều</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câu</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văn</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hay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3500" b="0" i="0" u="none" strike="noStrike" kern="1200" cap="none" spc="0" normalizeH="0" baseline="0" noProof="0" dirty="0" err="1">
                    <a:ln>
                      <a:noFill/>
                    </a:ln>
                    <a:solidFill>
                      <a:prstClr val="black"/>
                    </a:solidFill>
                    <a:effectLst/>
                    <a:uLnTx/>
                    <a:uFillTx/>
                    <a:latin typeface="Calibri" panose="020F0502020204030204"/>
                    <a:ea typeface="+mn-ea"/>
                    <a:cs typeface="+mn-cs"/>
                  </a:rPr>
                  <a:t>dùng</a:t>
                </a: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500" b="0" i="0" u="none" strike="noStrike" kern="1200" cap="none" spc="0" normalizeH="0" baseline="0" noProof="0" dirty="0" err="1">
                    <a:ln>
                      <a:noFill/>
                    </a:ln>
                    <a:solidFill>
                      <a:prstClr val="black"/>
                    </a:solidFill>
                    <a:effectLst/>
                    <a:uLnTx/>
                    <a:uFillTx/>
                    <a:latin typeface="Calibri" panose="020F0502020204030204"/>
                    <a:ea typeface="+mn-ea"/>
                    <a:cs typeface="+mn-cs"/>
                  </a:rPr>
                  <a:t>từ</a:t>
                </a: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 hay)</a:t>
                </a:r>
              </a:p>
            </p:txBody>
          </p:sp>
        </p:grpSp>
        <p:pic>
          <p:nvPicPr>
            <p:cNvPr id="12" name="Picture 11" descr="Icon&#10;&#10;Description automatically generated">
              <a:extLst>
                <a:ext uri="{FF2B5EF4-FFF2-40B4-BE49-F238E27FC236}">
                  <a16:creationId xmlns:a16="http://schemas.microsoft.com/office/drawing/2014/main" xmlns="" id="{A8A02BF1-FDBA-B451-B921-D7193D5C302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8240017" y="3644831"/>
              <a:ext cx="1362666" cy="1746184"/>
            </a:xfrm>
            <a:prstGeom prst="rect">
              <a:avLst/>
            </a:prstGeom>
          </p:spPr>
        </p:pic>
      </p:grpSp>
      <p:grpSp>
        <p:nvGrpSpPr>
          <p:cNvPr id="15" name="Group 14">
            <a:extLst>
              <a:ext uri="{FF2B5EF4-FFF2-40B4-BE49-F238E27FC236}">
                <a16:creationId xmlns:a16="http://schemas.microsoft.com/office/drawing/2014/main" xmlns="" id="{8C081D96-AF63-A29F-0AF5-9E7E49409060}"/>
              </a:ext>
            </a:extLst>
          </p:cNvPr>
          <p:cNvGrpSpPr/>
          <p:nvPr/>
        </p:nvGrpSpPr>
        <p:grpSpPr>
          <a:xfrm>
            <a:off x="7714299" y="1434691"/>
            <a:ext cx="4998075" cy="4983949"/>
            <a:chOff x="5494074" y="-76580"/>
            <a:chExt cx="6577773" cy="6577773"/>
          </a:xfrm>
        </p:grpSpPr>
        <p:grpSp>
          <p:nvGrpSpPr>
            <p:cNvPr id="16" name="Group 15">
              <a:extLst>
                <a:ext uri="{FF2B5EF4-FFF2-40B4-BE49-F238E27FC236}">
                  <a16:creationId xmlns:a16="http://schemas.microsoft.com/office/drawing/2014/main" xmlns="" id="{094591DF-43C1-4B28-2BFA-2CFE6F7A793D}"/>
                </a:ext>
              </a:extLst>
            </p:cNvPr>
            <p:cNvGrpSpPr/>
            <p:nvPr/>
          </p:nvGrpSpPr>
          <p:grpSpPr>
            <a:xfrm>
              <a:off x="5494074" y="-76580"/>
              <a:ext cx="6577773" cy="6577773"/>
              <a:chOff x="5189274" y="-858044"/>
              <a:chExt cx="6577773" cy="6577773"/>
            </a:xfrm>
          </p:grpSpPr>
          <p:pic>
            <p:nvPicPr>
              <p:cNvPr id="18" name="Picture 17" descr="Shape&#10;&#10;Description automatically generated with medium confidence">
                <a:extLst>
                  <a:ext uri="{FF2B5EF4-FFF2-40B4-BE49-F238E27FC236}">
                    <a16:creationId xmlns:a16="http://schemas.microsoft.com/office/drawing/2014/main" xmlns="" id="{E62096E0-4725-C728-F0F9-C26018AFCE1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89274" y="-858044"/>
                <a:ext cx="6577773" cy="6577773"/>
              </a:xfrm>
              <a:prstGeom prst="rect">
                <a:avLst/>
              </a:prstGeom>
            </p:spPr>
          </p:pic>
          <p:sp>
            <p:nvSpPr>
              <p:cNvPr id="19" name="TextBox 18">
                <a:extLst>
                  <a:ext uri="{FF2B5EF4-FFF2-40B4-BE49-F238E27FC236}">
                    <a16:creationId xmlns:a16="http://schemas.microsoft.com/office/drawing/2014/main" xmlns="" id="{20302F89-3880-37E1-20D9-1D4B8480C60A}"/>
                  </a:ext>
                </a:extLst>
              </p:cNvPr>
              <p:cNvSpPr txBox="1"/>
              <p:nvPr/>
            </p:nvSpPr>
            <p:spPr>
              <a:xfrm>
                <a:off x="6506717" y="636220"/>
                <a:ext cx="3942887" cy="216831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Bài</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viết</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có</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sáng</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tạo</a:t>
                </a:r>
                <a:endPar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3500" b="0" i="0" u="none" strike="noStrike" kern="1200" cap="none" spc="0" normalizeH="0" baseline="0" noProof="0" dirty="0" err="1">
                    <a:ln>
                      <a:noFill/>
                    </a:ln>
                    <a:solidFill>
                      <a:prstClr val="black"/>
                    </a:solidFill>
                    <a:effectLst/>
                    <a:uLnTx/>
                    <a:uFillTx/>
                    <a:latin typeface="Calibri" panose="020F0502020204030204"/>
                    <a:ea typeface="+mn-ea"/>
                    <a:cs typeface="+mn-cs"/>
                  </a:rPr>
                  <a:t>thêm</a:t>
                </a: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 ý </a:t>
                </a:r>
                <a:r>
                  <a:rPr kumimoji="0" lang="en-US" sz="3500" b="0" i="0" u="none" strike="noStrike" kern="1200" cap="none" spc="0" normalizeH="0" baseline="0" noProof="0" dirty="0" err="1">
                    <a:ln>
                      <a:noFill/>
                    </a:ln>
                    <a:solidFill>
                      <a:prstClr val="black"/>
                    </a:solidFill>
                    <a:effectLst/>
                    <a:uLnTx/>
                    <a:uFillTx/>
                    <a:latin typeface="Calibri" panose="020F0502020204030204"/>
                    <a:ea typeface="+mn-ea"/>
                    <a:cs typeface="+mn-cs"/>
                  </a:rPr>
                  <a:t>mới</a:t>
                </a: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grpSp>
        <p:pic>
          <p:nvPicPr>
            <p:cNvPr id="17" name="Picture 16" descr="Icon&#10;&#10;Description automatically generated">
              <a:extLst>
                <a:ext uri="{FF2B5EF4-FFF2-40B4-BE49-F238E27FC236}">
                  <a16:creationId xmlns:a16="http://schemas.microsoft.com/office/drawing/2014/main" xmlns="" id="{B35E8D78-6D8B-9C6E-7006-ACFF1AF2D43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8240017" y="3644831"/>
              <a:ext cx="1362666" cy="1746184"/>
            </a:xfrm>
            <a:prstGeom prst="rect">
              <a:avLst/>
            </a:prstGeom>
          </p:spPr>
        </p:pic>
      </p:grpSp>
      <p:grpSp>
        <p:nvGrpSpPr>
          <p:cNvPr id="23" name="Group 22">
            <a:extLst>
              <a:ext uri="{FF2B5EF4-FFF2-40B4-BE49-F238E27FC236}">
                <a16:creationId xmlns:a16="http://schemas.microsoft.com/office/drawing/2014/main" xmlns="" id="{D31404AB-2381-F047-5C64-4DBBC5C47B39}"/>
              </a:ext>
            </a:extLst>
          </p:cNvPr>
          <p:cNvGrpSpPr/>
          <p:nvPr/>
        </p:nvGrpSpPr>
        <p:grpSpPr>
          <a:xfrm>
            <a:off x="4620897" y="133592"/>
            <a:ext cx="2602165" cy="1731611"/>
            <a:chOff x="84595" y="2353938"/>
            <a:chExt cx="2340000" cy="1620000"/>
          </a:xfrm>
        </p:grpSpPr>
        <p:sp>
          <p:nvSpPr>
            <p:cNvPr id="24" name="Speech Bubble: Oval 23">
              <a:extLst>
                <a:ext uri="{FF2B5EF4-FFF2-40B4-BE49-F238E27FC236}">
                  <a16:creationId xmlns:a16="http://schemas.microsoft.com/office/drawing/2014/main" xmlns="" id="{B591D4F3-9583-1E2B-2B67-A4F38CF2DAEB}"/>
                </a:ext>
              </a:extLst>
            </p:cNvPr>
            <p:cNvSpPr/>
            <p:nvPr/>
          </p:nvSpPr>
          <p:spPr>
            <a:xfrm flipH="1">
              <a:off x="84595" y="2353938"/>
              <a:ext cx="2340000" cy="1620000"/>
            </a:xfrm>
            <a:custGeom>
              <a:avLst/>
              <a:gdLst>
                <a:gd name="connsiteX0" fmla="*/ 124488 w 2340000"/>
                <a:gd name="connsiteY0" fmla="*/ 1439645 h 1620000"/>
                <a:gd name="connsiteX1" fmla="*/ 156954 w 2340000"/>
                <a:gd name="connsiteY1" fmla="*/ 1215244 h 1620000"/>
                <a:gd name="connsiteX2" fmla="*/ 784623 w 2340000"/>
                <a:gd name="connsiteY2" fmla="*/ 45201 h 1620000"/>
                <a:gd name="connsiteX3" fmla="*/ 2043317 w 2340000"/>
                <a:gd name="connsiteY3" fmla="*/ 270970 h 1620000"/>
                <a:gd name="connsiteX4" fmla="*/ 1705364 w 2340000"/>
                <a:gd name="connsiteY4" fmla="*/ 1530229 h 1620000"/>
                <a:gd name="connsiteX5" fmla="*/ 449996 w 2340000"/>
                <a:gd name="connsiteY5" fmla="*/ 1448463 h 1620000"/>
                <a:gd name="connsiteX6" fmla="*/ 124488 w 2340000"/>
                <a:gd name="connsiteY6" fmla="*/ 1439645 h 16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0000" h="1620000" fill="none" extrusionOk="0">
                  <a:moveTo>
                    <a:pt x="124488" y="1439645"/>
                  </a:moveTo>
                  <a:cubicBezTo>
                    <a:pt x="145637" y="1371646"/>
                    <a:pt x="149847" y="1282996"/>
                    <a:pt x="156954" y="1215244"/>
                  </a:cubicBezTo>
                  <a:cubicBezTo>
                    <a:pt x="-226941" y="781637"/>
                    <a:pt x="85866" y="349007"/>
                    <a:pt x="784623" y="45201"/>
                  </a:cubicBezTo>
                  <a:cubicBezTo>
                    <a:pt x="1264969" y="-92483"/>
                    <a:pt x="1738883" y="-19681"/>
                    <a:pt x="2043317" y="270970"/>
                  </a:cubicBezTo>
                  <a:cubicBezTo>
                    <a:pt x="2707736" y="653647"/>
                    <a:pt x="2358246" y="1316532"/>
                    <a:pt x="1705364" y="1530229"/>
                  </a:cubicBezTo>
                  <a:cubicBezTo>
                    <a:pt x="1324606" y="1676424"/>
                    <a:pt x="833504" y="1601832"/>
                    <a:pt x="449996" y="1448463"/>
                  </a:cubicBezTo>
                  <a:cubicBezTo>
                    <a:pt x="353875" y="1459143"/>
                    <a:pt x="241875" y="1426900"/>
                    <a:pt x="124488" y="1439645"/>
                  </a:cubicBezTo>
                  <a:close/>
                </a:path>
                <a:path w="2340000" h="1620000" stroke="0" extrusionOk="0">
                  <a:moveTo>
                    <a:pt x="124488" y="1439645"/>
                  </a:moveTo>
                  <a:cubicBezTo>
                    <a:pt x="132189" y="1368287"/>
                    <a:pt x="157360" y="1282043"/>
                    <a:pt x="156954" y="1215244"/>
                  </a:cubicBezTo>
                  <a:cubicBezTo>
                    <a:pt x="-339270" y="754081"/>
                    <a:pt x="49086" y="60973"/>
                    <a:pt x="784623" y="45201"/>
                  </a:cubicBezTo>
                  <a:cubicBezTo>
                    <a:pt x="1194754" y="-77347"/>
                    <a:pt x="1713880" y="46353"/>
                    <a:pt x="2043317" y="270970"/>
                  </a:cubicBezTo>
                  <a:cubicBezTo>
                    <a:pt x="2523151" y="738672"/>
                    <a:pt x="2443872" y="1310179"/>
                    <a:pt x="1705364" y="1530229"/>
                  </a:cubicBezTo>
                  <a:cubicBezTo>
                    <a:pt x="1377679" y="1618509"/>
                    <a:pt x="828125" y="1711397"/>
                    <a:pt x="449996" y="1448463"/>
                  </a:cubicBezTo>
                  <a:cubicBezTo>
                    <a:pt x="318684" y="1436831"/>
                    <a:pt x="227152" y="1457721"/>
                    <a:pt x="124488" y="1439645"/>
                  </a:cubicBezTo>
                  <a:close/>
                </a:path>
              </a:pathLst>
            </a:custGeom>
            <a:solidFill>
              <a:srgbClr val="FFDDFF"/>
            </a:solidFill>
            <a:ln w="12700">
              <a:solidFill>
                <a:srgbClr val="CC00CC"/>
              </a:solidFill>
              <a:extLst>
                <a:ext uri="{C807C97D-BFC1-408E-A445-0C87EB9F89A2}">
                  <ask:lineSketchStyleProps xmlns:ask="http://schemas.microsoft.com/office/drawing/2018/sketchyshapes" xmlns="" sd="2719067709">
                    <a:prstGeom prst="wedgeEllipseCallout">
                      <a:avLst>
                        <a:gd name="adj1" fmla="val -44680"/>
                        <a:gd name="adj2" fmla="val 38867"/>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xmlns="" id="{EDB19811-9E28-5B4E-8F78-BB3F31D6DF04}"/>
                </a:ext>
              </a:extLst>
            </p:cNvPr>
            <p:cNvSpPr txBox="1"/>
            <p:nvPr/>
          </p:nvSpPr>
          <p:spPr>
            <a:xfrm>
              <a:off x="154825" y="2775657"/>
              <a:ext cx="2116815" cy="83502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err="1">
                  <a:ln>
                    <a:noFill/>
                  </a:ln>
                  <a:solidFill>
                    <a:srgbClr val="CC00CC"/>
                  </a:solidFill>
                  <a:effectLst/>
                  <a:uLnTx/>
                  <a:uFillTx/>
                  <a:latin typeface="Calibri" panose="020F0502020204030204"/>
                  <a:ea typeface="+mn-ea"/>
                  <a:cs typeface="+mn-cs"/>
                </a:rPr>
                <a:t>Trao</a:t>
              </a:r>
              <a:r>
                <a:rPr kumimoji="0" lang="en-US" sz="2600" b="1" i="0" u="none" strike="noStrike" kern="1200" cap="none" spc="0" normalizeH="0" baseline="0" noProof="0" dirty="0">
                  <a:ln>
                    <a:noFill/>
                  </a:ln>
                  <a:solidFill>
                    <a:srgbClr val="CC00CC"/>
                  </a:solidFill>
                  <a:effectLst/>
                  <a:uLnTx/>
                  <a:uFillTx/>
                  <a:latin typeface="Calibri" panose="020F0502020204030204"/>
                  <a:ea typeface="+mn-ea"/>
                  <a:cs typeface="+mn-cs"/>
                </a:rPr>
                <a:t> </a:t>
              </a:r>
              <a:r>
                <a:rPr kumimoji="0" lang="en-US" sz="2600" b="1" i="0" u="none" strike="noStrike" kern="1200" cap="none" spc="0" normalizeH="0" baseline="0" noProof="0" dirty="0" err="1">
                  <a:ln>
                    <a:noFill/>
                  </a:ln>
                  <a:solidFill>
                    <a:srgbClr val="CC00CC"/>
                  </a:solidFill>
                  <a:effectLst/>
                  <a:uLnTx/>
                  <a:uFillTx/>
                  <a:latin typeface="Calibri" panose="020F0502020204030204"/>
                  <a:ea typeface="+mn-ea"/>
                  <a:cs typeface="+mn-cs"/>
                </a:rPr>
                <a:t>đổi</a:t>
              </a:r>
              <a:r>
                <a:rPr kumimoji="0" lang="en-US" sz="2600" b="1" i="0" u="none" strike="noStrike" kern="1200" cap="none" spc="0" normalizeH="0" baseline="0" noProof="0" dirty="0">
                  <a:ln>
                    <a:noFill/>
                  </a:ln>
                  <a:solidFill>
                    <a:srgbClr val="CC00CC"/>
                  </a:solidFill>
                  <a:effectLst/>
                  <a:uLnTx/>
                  <a:uFillTx/>
                  <a:latin typeface="Calibri" panose="020F0502020204030204"/>
                  <a:ea typeface="+mn-ea"/>
                  <a:cs typeface="+mn-cs"/>
                </a:rPr>
                <a:t> </a:t>
              </a:r>
              <a:r>
                <a:rPr kumimoji="0" lang="en-US" sz="2600" b="1" i="0" u="none" strike="noStrike" kern="1200" cap="none" spc="0" normalizeH="0" baseline="0" noProof="0" dirty="0" err="1">
                  <a:ln>
                    <a:noFill/>
                  </a:ln>
                  <a:solidFill>
                    <a:srgbClr val="CC00CC"/>
                  </a:solidFill>
                  <a:effectLst/>
                  <a:uLnTx/>
                  <a:uFillTx/>
                  <a:latin typeface="Calibri" panose="020F0502020204030204"/>
                  <a:ea typeface="+mn-ea"/>
                  <a:cs typeface="+mn-cs"/>
                </a:rPr>
                <a:t>bài</a:t>
              </a:r>
              <a:r>
                <a:rPr kumimoji="0" lang="en-US" sz="2600" b="1" i="0" u="none" strike="noStrike" kern="1200" cap="none" spc="0" normalizeH="0" baseline="0" noProof="0" dirty="0">
                  <a:ln>
                    <a:noFill/>
                  </a:ln>
                  <a:solidFill>
                    <a:srgbClr val="CC00CC"/>
                  </a:solidFill>
                  <a:effectLst/>
                  <a:uLnTx/>
                  <a:uFillTx/>
                  <a:latin typeface="Calibri" panose="020F0502020204030204"/>
                  <a:ea typeface="+mn-ea"/>
                  <a:cs typeface="+mn-cs"/>
                </a:rPr>
                <a:t> </a:t>
              </a:r>
              <a:r>
                <a:rPr kumimoji="0" lang="en-US" sz="2600" b="1" i="0" u="none" strike="noStrike" kern="1200" cap="none" spc="0" normalizeH="0" baseline="0" noProof="0" dirty="0" err="1">
                  <a:ln>
                    <a:noFill/>
                  </a:ln>
                  <a:solidFill>
                    <a:srgbClr val="CC00CC"/>
                  </a:solidFill>
                  <a:effectLst/>
                  <a:uLnTx/>
                  <a:uFillTx/>
                  <a:latin typeface="Calibri" panose="020F0502020204030204"/>
                  <a:ea typeface="+mn-ea"/>
                  <a:cs typeface="+mn-cs"/>
                </a:rPr>
                <a:t>viết</a:t>
              </a:r>
              <a:endParaRPr kumimoji="0" lang="en-US" sz="2600" b="1" i="0" u="none" strike="noStrike" kern="1200" cap="none" spc="0" normalizeH="0" baseline="0" noProof="0" dirty="0">
                <a:ln>
                  <a:noFill/>
                </a:ln>
                <a:solidFill>
                  <a:srgbClr val="CC00CC"/>
                </a:solidFill>
                <a:effectLst/>
                <a:uLnTx/>
                <a:uFillTx/>
                <a:latin typeface="Calibri" panose="020F0502020204030204"/>
                <a:ea typeface="+mn-ea"/>
                <a:cs typeface="+mn-cs"/>
              </a:endParaRPr>
            </a:p>
          </p:txBody>
        </p:sp>
      </p:grpSp>
      <p:grpSp>
        <p:nvGrpSpPr>
          <p:cNvPr id="26" name="Group 25">
            <a:extLst>
              <a:ext uri="{FF2B5EF4-FFF2-40B4-BE49-F238E27FC236}">
                <a16:creationId xmlns:a16="http://schemas.microsoft.com/office/drawing/2014/main" xmlns="" id="{97217779-29C6-F005-F5DA-BF693B96D445}"/>
              </a:ext>
            </a:extLst>
          </p:cNvPr>
          <p:cNvGrpSpPr/>
          <p:nvPr/>
        </p:nvGrpSpPr>
        <p:grpSpPr>
          <a:xfrm>
            <a:off x="7154978" y="0"/>
            <a:ext cx="2340000" cy="1931485"/>
            <a:chOff x="0" y="2686369"/>
            <a:chExt cx="5455920" cy="4503431"/>
          </a:xfrm>
        </p:grpSpPr>
        <p:pic>
          <p:nvPicPr>
            <p:cNvPr id="27" name="Picture 26" descr="A picture containing icon&#10;&#10;Description automatically generated">
              <a:extLst>
                <a:ext uri="{FF2B5EF4-FFF2-40B4-BE49-F238E27FC236}">
                  <a16:creationId xmlns:a16="http://schemas.microsoft.com/office/drawing/2014/main" xmlns="" id="{97F5FA7A-7EF3-EFE4-DB89-320369CFFC2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3373787"/>
              <a:ext cx="5455920" cy="3816013"/>
            </a:xfrm>
            <a:prstGeom prst="rect">
              <a:avLst/>
            </a:prstGeom>
          </p:spPr>
        </p:pic>
        <p:pic>
          <p:nvPicPr>
            <p:cNvPr id="28" name="Picture 27" descr="Icon&#10;&#10;Description automatically generated">
              <a:extLst>
                <a:ext uri="{FF2B5EF4-FFF2-40B4-BE49-F238E27FC236}">
                  <a16:creationId xmlns:a16="http://schemas.microsoft.com/office/drawing/2014/main" xmlns="" id="{A01CAAE7-4933-EA3B-4F52-307D930ECA7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25190" y="2686369"/>
              <a:ext cx="4605537" cy="4160528"/>
            </a:xfrm>
            <a:prstGeom prst="rect">
              <a:avLst/>
            </a:prstGeom>
          </p:spPr>
        </p:pic>
      </p:grpSp>
    </p:spTree>
    <p:extLst>
      <p:ext uri="{BB962C8B-B14F-4D97-AF65-F5344CB8AC3E}">
        <p14:creationId xmlns:p14="http://schemas.microsoft.com/office/powerpoint/2010/main" val="3213197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strVal val="#ppt_x"/>
                                          </p:val>
                                        </p:tav>
                                        <p:tav tm="100000">
                                          <p:val>
                                            <p:strVal val="#ppt_x"/>
                                          </p:val>
                                        </p:tav>
                                      </p:tavLst>
                                    </p:anim>
                                    <p:anim calcmode="lin" valueType="num">
                                      <p:cBhvr>
                                        <p:cTn id="19" dur="5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90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anim calcmode="lin" valueType="num">
                                      <p:cBhvr>
                                        <p:cTn id="23" dur="500" fill="hold"/>
                                        <p:tgtEl>
                                          <p:spTgt spid="23"/>
                                        </p:tgtEl>
                                        <p:attrNameLst>
                                          <p:attrName>ppt_x</p:attrName>
                                        </p:attrNameLst>
                                      </p:cBhvr>
                                      <p:tavLst>
                                        <p:tav tm="0">
                                          <p:val>
                                            <p:strVal val="#ppt_x"/>
                                          </p:val>
                                        </p:tav>
                                        <p:tav tm="100000">
                                          <p:val>
                                            <p:strVal val="#ppt_x"/>
                                          </p:val>
                                        </p:tav>
                                      </p:tavLst>
                                    </p:anim>
                                    <p:anim calcmode="lin" valueType="num">
                                      <p:cBhvr>
                                        <p:cTn id="24"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TotalTime>
  <Words>648</Words>
  <Application>Microsoft Office PowerPoint</Application>
  <PresentationFormat>Custom</PresentationFormat>
  <Paragraphs>23</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20</cp:revision>
  <dcterms:created xsi:type="dcterms:W3CDTF">2022-11-12T12:19:00Z</dcterms:created>
  <dcterms:modified xsi:type="dcterms:W3CDTF">2023-02-17T05:03:10Z</dcterms:modified>
</cp:coreProperties>
</file>