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8" r:id="rId3"/>
    <p:sldId id="304" r:id="rId4"/>
    <p:sldId id="305" r:id="rId5"/>
    <p:sldId id="285" r:id="rId6"/>
    <p:sldId id="288" r:id="rId7"/>
    <p:sldId id="290" r:id="rId8"/>
    <p:sldId id="306" r:id="rId9"/>
    <p:sldId id="307" r:id="rId10"/>
    <p:sldId id="308" r:id="rId11"/>
    <p:sldId id="309" r:id="rId12"/>
    <p:sldId id="312" r:id="rId13"/>
    <p:sldId id="311" r:id="rId14"/>
    <p:sldId id="313" r:id="rId15"/>
    <p:sldId id="314" r:id="rId16"/>
    <p:sldId id="315" r:id="rId17"/>
    <p:sldId id="316" r:id="rId18"/>
    <p:sldId id="317" r:id="rId19"/>
    <p:sldId id="318" r:id="rId20"/>
    <p:sldId id="319" r:id="rId21"/>
    <p:sldId id="320" r:id="rId22"/>
    <p:sldId id="321" r:id="rId23"/>
    <p:sldId id="322" r:id="rId24"/>
    <p:sldId id="323" r:id="rId25"/>
    <p:sldId id="324" r:id="rId26"/>
    <p:sldId id="325" r:id="rId27"/>
    <p:sldId id="326" r:id="rId28"/>
    <p:sldId id="327" r:id="rId29"/>
    <p:sldId id="328" r:id="rId30"/>
    <p:sldId id="329" r:id="rId31"/>
    <p:sldId id="330" r:id="rId32"/>
    <p:sldId id="331" r:id="rId33"/>
    <p:sldId id="332" r:id="rId34"/>
    <p:sldId id="333" r:id="rId35"/>
    <p:sldId id="334" r:id="rId36"/>
    <p:sldId id="30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4" d="100"/>
          <a:sy n="64" d="100"/>
        </p:scale>
        <p:origin x="90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1763-36D2-0BA1-86C4-2F531E9EB6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D3AB3D-5488-4EED-23F1-2F7058981B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B70706-0FCB-6B60-C626-F871D9569902}"/>
              </a:ext>
            </a:extLst>
          </p:cNvPr>
          <p:cNvSpPr>
            <a:spLocks noGrp="1"/>
          </p:cNvSpPr>
          <p:nvPr>
            <p:ph type="dt" sz="half" idx="10"/>
          </p:nvPr>
        </p:nvSpPr>
        <p:spPr/>
        <p:txBody>
          <a:bodyPr/>
          <a:lstStyle/>
          <a:p>
            <a:fld id="{0B4A6A72-1E61-4229-B982-FF8DCC04C140}" type="datetimeFigureOut">
              <a:rPr lang="en-US" smtClean="0"/>
              <a:t>1/11/2023</a:t>
            </a:fld>
            <a:endParaRPr lang="en-US"/>
          </a:p>
        </p:txBody>
      </p:sp>
      <p:sp>
        <p:nvSpPr>
          <p:cNvPr id="5" name="Footer Placeholder 4">
            <a:extLst>
              <a:ext uri="{FF2B5EF4-FFF2-40B4-BE49-F238E27FC236}">
                <a16:creationId xmlns:a16="http://schemas.microsoft.com/office/drawing/2014/main" id="{0703683A-3420-C478-CF17-890CF5A91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53070-5A0B-A677-84F6-3578431CE4B1}"/>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7" name="Picture 23">
            <a:extLst>
              <a:ext uri="{FF2B5EF4-FFF2-40B4-BE49-F238E27FC236}">
                <a16:creationId xmlns:a16="http://schemas.microsoft.com/office/drawing/2014/main" id="{8AB6A34B-2D72-1F81-2097-08D42D1F51D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1" cy="6858000"/>
          </a:xfrm>
          <a:prstGeom prst="rect">
            <a:avLst/>
          </a:prstGeom>
        </p:spPr>
      </p:pic>
    </p:spTree>
    <p:extLst>
      <p:ext uri="{BB962C8B-B14F-4D97-AF65-F5344CB8AC3E}">
        <p14:creationId xmlns:p14="http://schemas.microsoft.com/office/powerpoint/2010/main" val="2231534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E7BA-D3AE-A751-24A7-60075B8098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7AD82E-24C0-CE52-330C-C8534EE130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7B04E-AD9D-764D-C72B-2CA30FB3AD0E}"/>
              </a:ext>
            </a:extLst>
          </p:cNvPr>
          <p:cNvSpPr>
            <a:spLocks noGrp="1"/>
          </p:cNvSpPr>
          <p:nvPr>
            <p:ph type="dt" sz="half" idx="10"/>
          </p:nvPr>
        </p:nvSpPr>
        <p:spPr/>
        <p:txBody>
          <a:bodyPr/>
          <a:lstStyle/>
          <a:p>
            <a:fld id="{0B4A6A72-1E61-4229-B982-FF8DCC04C140}" type="datetimeFigureOut">
              <a:rPr lang="en-US" smtClean="0"/>
              <a:t>1/11/2023</a:t>
            </a:fld>
            <a:endParaRPr lang="en-US"/>
          </a:p>
        </p:txBody>
      </p:sp>
      <p:sp>
        <p:nvSpPr>
          <p:cNvPr id="5" name="Footer Placeholder 4">
            <a:extLst>
              <a:ext uri="{FF2B5EF4-FFF2-40B4-BE49-F238E27FC236}">
                <a16:creationId xmlns:a16="http://schemas.microsoft.com/office/drawing/2014/main" id="{45057242-8A27-DABB-7B46-0A22D0F45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9763C-097D-F0C7-2523-647E5562BF7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98916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BE7D24-5754-A5EC-D748-B06DCE9BB5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F7589-86E3-3CDD-4097-53ECEC0CFA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55149-7A0B-E7E9-16A9-210555AC6C25}"/>
              </a:ext>
            </a:extLst>
          </p:cNvPr>
          <p:cNvSpPr>
            <a:spLocks noGrp="1"/>
          </p:cNvSpPr>
          <p:nvPr>
            <p:ph type="dt" sz="half" idx="10"/>
          </p:nvPr>
        </p:nvSpPr>
        <p:spPr/>
        <p:txBody>
          <a:bodyPr/>
          <a:lstStyle/>
          <a:p>
            <a:fld id="{0B4A6A72-1E61-4229-B982-FF8DCC04C140}" type="datetimeFigureOut">
              <a:rPr lang="en-US" smtClean="0"/>
              <a:t>1/11/2023</a:t>
            </a:fld>
            <a:endParaRPr lang="en-US"/>
          </a:p>
        </p:txBody>
      </p:sp>
      <p:sp>
        <p:nvSpPr>
          <p:cNvPr id="5" name="Footer Placeholder 4">
            <a:extLst>
              <a:ext uri="{FF2B5EF4-FFF2-40B4-BE49-F238E27FC236}">
                <a16:creationId xmlns:a16="http://schemas.microsoft.com/office/drawing/2014/main" id="{3C5C55FE-10E4-1BD0-EC45-4EE7A6CC0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0A319-B488-C484-5F23-18D760A09F4B}"/>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1596340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108688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2023/1/11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67325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2023/1/11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3560609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2023/1/11</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14244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2023/1/11</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2738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6ED27-CFED-4AE0-9651-0B971556E583}"/>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534804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2023/1/11</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95087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2023/1/11</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65490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6B0A7-942A-9BC6-F1F4-CE27EA96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8F49D9-6BD9-92F0-D249-6C889FBD7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E3CE0-66C7-F8A9-BB90-80414F751A17}"/>
              </a:ext>
            </a:extLst>
          </p:cNvPr>
          <p:cNvSpPr>
            <a:spLocks noGrp="1"/>
          </p:cNvSpPr>
          <p:nvPr>
            <p:ph type="dt" sz="half" idx="10"/>
          </p:nvPr>
        </p:nvSpPr>
        <p:spPr/>
        <p:txBody>
          <a:bodyPr/>
          <a:lstStyle/>
          <a:p>
            <a:fld id="{0B4A6A72-1E61-4229-B982-FF8DCC04C140}" type="datetimeFigureOut">
              <a:rPr lang="en-US" smtClean="0"/>
              <a:t>1/11/2023</a:t>
            </a:fld>
            <a:endParaRPr lang="en-US"/>
          </a:p>
        </p:txBody>
      </p:sp>
      <p:sp>
        <p:nvSpPr>
          <p:cNvPr id="5" name="Footer Placeholder 4">
            <a:extLst>
              <a:ext uri="{FF2B5EF4-FFF2-40B4-BE49-F238E27FC236}">
                <a16:creationId xmlns:a16="http://schemas.microsoft.com/office/drawing/2014/main" id="{D7D16F8C-83A2-9996-5682-8EE875C5A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B46C6-89B6-F1B2-2B60-19A8BF89CB0E}"/>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2242299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2023/1/11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88439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2023/1/11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91750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2023/1/11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12230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2023/1/11</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3953801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A9EE-DEC6-D542-4313-995A21DF7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E1B717-C74D-56C0-C596-F26780955F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3D912B-41EF-1773-BEE5-D8BD792DC45C}"/>
              </a:ext>
            </a:extLst>
          </p:cNvPr>
          <p:cNvSpPr>
            <a:spLocks noGrp="1"/>
          </p:cNvSpPr>
          <p:nvPr>
            <p:ph type="dt" sz="half" idx="10"/>
          </p:nvPr>
        </p:nvSpPr>
        <p:spPr/>
        <p:txBody>
          <a:bodyPr/>
          <a:lstStyle/>
          <a:p>
            <a:fld id="{0B4A6A72-1E61-4229-B982-FF8DCC04C140}" type="datetimeFigureOut">
              <a:rPr lang="en-US" smtClean="0"/>
              <a:t>1/11/2023</a:t>
            </a:fld>
            <a:endParaRPr lang="en-US"/>
          </a:p>
        </p:txBody>
      </p:sp>
      <p:sp>
        <p:nvSpPr>
          <p:cNvPr id="5" name="Footer Placeholder 4">
            <a:extLst>
              <a:ext uri="{FF2B5EF4-FFF2-40B4-BE49-F238E27FC236}">
                <a16:creationId xmlns:a16="http://schemas.microsoft.com/office/drawing/2014/main" id="{41E0A408-C767-5DBA-6E48-87CCC4C4A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A5A666-6E5D-42B0-42D0-A4C3911D8C8F}"/>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793127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85AAD-CAAC-650E-242B-12C989314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5929F-8A2E-6C39-C33D-CFD97ECD2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23548E-23B4-DB28-9DB7-9F724ECF1D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A0C58C-4A9C-936E-E25C-782EE78EAAF8}"/>
              </a:ext>
            </a:extLst>
          </p:cNvPr>
          <p:cNvSpPr>
            <a:spLocks noGrp="1"/>
          </p:cNvSpPr>
          <p:nvPr>
            <p:ph type="dt" sz="half" idx="10"/>
          </p:nvPr>
        </p:nvSpPr>
        <p:spPr/>
        <p:txBody>
          <a:bodyPr/>
          <a:lstStyle/>
          <a:p>
            <a:fld id="{0B4A6A72-1E61-4229-B982-FF8DCC04C140}" type="datetimeFigureOut">
              <a:rPr lang="en-US" smtClean="0"/>
              <a:t>1/11/2023</a:t>
            </a:fld>
            <a:endParaRPr lang="en-US"/>
          </a:p>
        </p:txBody>
      </p:sp>
      <p:sp>
        <p:nvSpPr>
          <p:cNvPr id="6" name="Footer Placeholder 5">
            <a:extLst>
              <a:ext uri="{FF2B5EF4-FFF2-40B4-BE49-F238E27FC236}">
                <a16:creationId xmlns:a16="http://schemas.microsoft.com/office/drawing/2014/main" id="{4D81F649-1788-444B-F271-4FDF20DB5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F30056-FF60-3973-A03D-25C08643C03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842945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77361-8897-7FA2-F7FF-6AC3CC6CB9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3C27EF-25F7-4BC9-F8A9-E5B57086F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451AA6-795C-CF27-CA42-E26696570F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3BA224-AB09-922D-26EF-C813874CB3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46D65A-FF53-638E-5B4B-93908CAEBF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5FDBF8-3221-EA21-9CC1-04AC9DB7C18E}"/>
              </a:ext>
            </a:extLst>
          </p:cNvPr>
          <p:cNvSpPr>
            <a:spLocks noGrp="1"/>
          </p:cNvSpPr>
          <p:nvPr>
            <p:ph type="dt" sz="half" idx="10"/>
          </p:nvPr>
        </p:nvSpPr>
        <p:spPr/>
        <p:txBody>
          <a:bodyPr/>
          <a:lstStyle/>
          <a:p>
            <a:fld id="{0B4A6A72-1E61-4229-B982-FF8DCC04C140}" type="datetimeFigureOut">
              <a:rPr lang="en-US" smtClean="0"/>
              <a:t>1/11/2023</a:t>
            </a:fld>
            <a:endParaRPr lang="en-US"/>
          </a:p>
        </p:txBody>
      </p:sp>
      <p:sp>
        <p:nvSpPr>
          <p:cNvPr id="8" name="Footer Placeholder 7">
            <a:extLst>
              <a:ext uri="{FF2B5EF4-FFF2-40B4-BE49-F238E27FC236}">
                <a16:creationId xmlns:a16="http://schemas.microsoft.com/office/drawing/2014/main" id="{B96C18FA-094A-E15F-742C-72D06DBF7C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692F0C-B2B5-AFF8-E4C2-6CC377C5CD90}"/>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680129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1/11/2023</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1761691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6FE3FA-3BAA-6FD1-DCBE-883DE09D54A8}"/>
              </a:ext>
            </a:extLst>
          </p:cNvPr>
          <p:cNvSpPr>
            <a:spLocks noGrp="1"/>
          </p:cNvSpPr>
          <p:nvPr>
            <p:ph type="dt" sz="half" idx="10"/>
          </p:nvPr>
        </p:nvSpPr>
        <p:spPr/>
        <p:txBody>
          <a:bodyPr/>
          <a:lstStyle/>
          <a:p>
            <a:fld id="{0B4A6A72-1E61-4229-B982-FF8DCC04C140}" type="datetimeFigureOut">
              <a:rPr lang="en-US" smtClean="0"/>
              <a:t>1/11/2023</a:t>
            </a:fld>
            <a:endParaRPr lang="en-US"/>
          </a:p>
        </p:txBody>
      </p:sp>
      <p:sp>
        <p:nvSpPr>
          <p:cNvPr id="3" name="Footer Placeholder 2">
            <a:extLst>
              <a:ext uri="{FF2B5EF4-FFF2-40B4-BE49-F238E27FC236}">
                <a16:creationId xmlns:a16="http://schemas.microsoft.com/office/drawing/2014/main" id="{EE678017-7334-5D56-867A-3C2EDABED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6A284E-421C-B8F2-629C-6F4C45D5B5A8}"/>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1263599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0B5E-1E9B-B598-BA62-59BCE1731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9E9811-DCB3-C542-741C-374B251B8C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9C3F91-03FC-D08E-6A57-5170C4FC3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C865B7-0AAE-99E0-554E-90E59E957A04}"/>
              </a:ext>
            </a:extLst>
          </p:cNvPr>
          <p:cNvSpPr>
            <a:spLocks noGrp="1"/>
          </p:cNvSpPr>
          <p:nvPr>
            <p:ph type="dt" sz="half" idx="10"/>
          </p:nvPr>
        </p:nvSpPr>
        <p:spPr/>
        <p:txBody>
          <a:bodyPr/>
          <a:lstStyle/>
          <a:p>
            <a:fld id="{0B4A6A72-1E61-4229-B982-FF8DCC04C140}" type="datetimeFigureOut">
              <a:rPr lang="en-US" smtClean="0"/>
              <a:t>1/11/2023</a:t>
            </a:fld>
            <a:endParaRPr lang="en-US"/>
          </a:p>
        </p:txBody>
      </p:sp>
      <p:sp>
        <p:nvSpPr>
          <p:cNvPr id="6" name="Footer Placeholder 5">
            <a:extLst>
              <a:ext uri="{FF2B5EF4-FFF2-40B4-BE49-F238E27FC236}">
                <a16:creationId xmlns:a16="http://schemas.microsoft.com/office/drawing/2014/main" id="{594BD3DF-420C-A853-6CDF-2BE44061F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D1902A-D0C6-F75E-45CF-716C4BDEB7ED}"/>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420943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526E1-AE18-96B0-C300-460BF6A6E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4318A2-DBD0-CF29-FCBC-1ED6F3E29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F5E84D-3280-E478-7633-801EF7D72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B5B8E8-1503-0CE5-A794-A12630E445AC}"/>
              </a:ext>
            </a:extLst>
          </p:cNvPr>
          <p:cNvSpPr>
            <a:spLocks noGrp="1"/>
          </p:cNvSpPr>
          <p:nvPr>
            <p:ph type="dt" sz="half" idx="10"/>
          </p:nvPr>
        </p:nvSpPr>
        <p:spPr/>
        <p:txBody>
          <a:bodyPr/>
          <a:lstStyle/>
          <a:p>
            <a:fld id="{0B4A6A72-1E61-4229-B982-FF8DCC04C140}" type="datetimeFigureOut">
              <a:rPr lang="en-US" smtClean="0"/>
              <a:t>1/11/2023</a:t>
            </a:fld>
            <a:endParaRPr lang="en-US"/>
          </a:p>
        </p:txBody>
      </p:sp>
      <p:sp>
        <p:nvSpPr>
          <p:cNvPr id="6" name="Footer Placeholder 5">
            <a:extLst>
              <a:ext uri="{FF2B5EF4-FFF2-40B4-BE49-F238E27FC236}">
                <a16:creationId xmlns:a16="http://schemas.microsoft.com/office/drawing/2014/main" id="{764344CD-1C64-0B48-DD0A-7B6BF90DD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CCCF6C-446C-7CA6-39B6-43F0AB7B9B44}"/>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21548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B731CB-A984-64CA-14BE-7919B23068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AF9CF9-B33E-AC33-2CAF-F3AE8677E5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DD651-8B57-9529-4BD5-4832371C3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A6A72-1E61-4229-B982-FF8DCC04C140}" type="datetimeFigureOut">
              <a:rPr lang="en-US" smtClean="0"/>
              <a:t>1/11/2023</a:t>
            </a:fld>
            <a:endParaRPr lang="en-US"/>
          </a:p>
        </p:txBody>
      </p:sp>
      <p:sp>
        <p:nvSpPr>
          <p:cNvPr id="5" name="Footer Placeholder 4">
            <a:extLst>
              <a:ext uri="{FF2B5EF4-FFF2-40B4-BE49-F238E27FC236}">
                <a16:creationId xmlns:a16="http://schemas.microsoft.com/office/drawing/2014/main" id="{504C2FAC-13D2-901A-542D-E1F937D23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82085C-3FBF-B52B-D73D-0D73C9D5E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14F41-5932-4B73-B8DA-EFC4390B0B33}" type="slidenum">
              <a:rPr lang="en-US" smtClean="0"/>
              <a:t>‹#›</a:t>
            </a:fld>
            <a:endParaRPr lang="en-US"/>
          </a:p>
        </p:txBody>
      </p:sp>
    </p:spTree>
    <p:extLst>
      <p:ext uri="{BB962C8B-B14F-4D97-AF65-F5344CB8AC3E}">
        <p14:creationId xmlns:p14="http://schemas.microsoft.com/office/powerpoint/2010/main" val="633214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43339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6.png"/><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46.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3.png"/><Relationship Id="rId7" Type="http://schemas.openxmlformats.org/officeDocument/2006/relationships/image" Target="../media/image43.png"/><Relationship Id="rId2"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45.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10.png"/><Relationship Id="rId2"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6.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17.svg"/><Relationship Id="rId9" Type="http://schemas.openxmlformats.org/officeDocument/2006/relationships/image" Target="../media/image30.sv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6.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17.svg"/><Relationship Id="rId9" Type="http://schemas.openxmlformats.org/officeDocument/2006/relationships/image" Target="../media/image35.sv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0.png"/><Relationship Id="rId7" Type="http://schemas.openxmlformats.org/officeDocument/2006/relationships/image" Target="../media/image39.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svg"/><Relationship Id="rId10" Type="http://schemas.openxmlformats.org/officeDocument/2006/relationships/image" Target="../media/image42.svg"/><Relationship Id="rId4" Type="http://schemas.openxmlformats.org/officeDocument/2006/relationships/image" Target="../media/image36.png"/><Relationship Id="rId9"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7.svg"/><Relationship Id="rId7" Type="http://schemas.openxmlformats.org/officeDocument/2006/relationships/image" Target="../media/image46.png"/><Relationship Id="rId2" Type="http://schemas.openxmlformats.org/officeDocument/2006/relationships/image" Target="../media/image16.png"/><Relationship Id="rId1" Type="http://schemas.openxmlformats.org/officeDocument/2006/relationships/slideLayout" Target="../slideLayouts/slideLayout1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7.xml"/><Relationship Id="rId5" Type="http://schemas.openxmlformats.org/officeDocument/2006/relationships/image" Target="../media/image51.pn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14" name="Picture 24">
            <a:extLst>
              <a:ext uri="{FF2B5EF4-FFF2-40B4-BE49-F238E27FC236}">
                <a16:creationId xmlns:a16="http://schemas.microsoft.com/office/drawing/2014/main" id="{740EE867-D308-E284-C974-182C4079567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34131" y="3781426"/>
            <a:ext cx="3100693" cy="320718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5" name="Picture 4" descr="A picture containing vegetable&#10;&#10;Description automatically generated">
            <a:extLst>
              <a:ext uri="{FF2B5EF4-FFF2-40B4-BE49-F238E27FC236}">
                <a16:creationId xmlns:a16="http://schemas.microsoft.com/office/drawing/2014/main" id="{925E00CB-44FE-44F1-8C05-033CC5102A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25" y="0"/>
            <a:ext cx="4362450" cy="4362450"/>
          </a:xfrm>
          <a:prstGeom prst="rect">
            <a:avLst/>
          </a:prstGeom>
        </p:spPr>
      </p:pic>
      <p:pic>
        <p:nvPicPr>
          <p:cNvPr id="6" name="Picture 5">
            <a:extLst>
              <a:ext uri="{FF2B5EF4-FFF2-40B4-BE49-F238E27FC236}">
                <a16:creationId xmlns:a16="http://schemas.microsoft.com/office/drawing/2014/main" id="{ED01F298-C72C-4710-874F-479B3AC6AD42}"/>
              </a:ext>
            </a:extLst>
          </p:cNvPr>
          <p:cNvPicPr>
            <a:picLocks noChangeAspect="1"/>
          </p:cNvPicPr>
          <p:nvPr/>
        </p:nvPicPr>
        <p:blipFill>
          <a:blip r:embed="rId6"/>
          <a:stretch>
            <a:fillRect/>
          </a:stretch>
        </p:blipFill>
        <p:spPr>
          <a:xfrm>
            <a:off x="4608420" y="1437848"/>
            <a:ext cx="3584759" cy="1048603"/>
          </a:xfrm>
          <a:prstGeom prst="rect">
            <a:avLst/>
          </a:prstGeom>
        </p:spPr>
      </p:pic>
      <p:pic>
        <p:nvPicPr>
          <p:cNvPr id="7" name="Picture 6">
            <a:extLst>
              <a:ext uri="{FF2B5EF4-FFF2-40B4-BE49-F238E27FC236}">
                <a16:creationId xmlns:a16="http://schemas.microsoft.com/office/drawing/2014/main" id="{D77CD8AA-1F8A-4D48-9AAD-5E69E3061004}"/>
              </a:ext>
            </a:extLst>
          </p:cNvPr>
          <p:cNvPicPr>
            <a:picLocks noChangeAspect="1"/>
          </p:cNvPicPr>
          <p:nvPr/>
        </p:nvPicPr>
        <p:blipFill>
          <a:blip r:embed="rId7"/>
          <a:stretch>
            <a:fillRect/>
          </a:stretch>
        </p:blipFill>
        <p:spPr>
          <a:xfrm>
            <a:off x="5916119" y="2477988"/>
            <a:ext cx="1121761" cy="835224"/>
          </a:xfrm>
          <a:prstGeom prst="rect">
            <a:avLst/>
          </a:prstGeom>
        </p:spPr>
      </p:pic>
      <p:pic>
        <p:nvPicPr>
          <p:cNvPr id="8" name="Picture 7">
            <a:extLst>
              <a:ext uri="{FF2B5EF4-FFF2-40B4-BE49-F238E27FC236}">
                <a16:creationId xmlns:a16="http://schemas.microsoft.com/office/drawing/2014/main" id="{6216A342-D198-4203-B47B-B50C4B978C9C}"/>
              </a:ext>
            </a:extLst>
          </p:cNvPr>
          <p:cNvPicPr>
            <a:picLocks noChangeAspect="1"/>
          </p:cNvPicPr>
          <p:nvPr/>
        </p:nvPicPr>
        <p:blipFill>
          <a:blip r:embed="rId8"/>
          <a:stretch>
            <a:fillRect/>
          </a:stretch>
        </p:blipFill>
        <p:spPr>
          <a:xfrm>
            <a:off x="2359502" y="3333330"/>
            <a:ext cx="9492295" cy="896190"/>
          </a:xfrm>
          <a:prstGeom prst="rect">
            <a:avLst/>
          </a:prstGeom>
        </p:spPr>
      </p:pic>
    </p:spTree>
    <p:extLst>
      <p:ext uri="{BB962C8B-B14F-4D97-AF65-F5344CB8AC3E}">
        <p14:creationId xmlns:p14="http://schemas.microsoft.com/office/powerpoint/2010/main" val="1354162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fill="hold" nodeType="withEffect">
                                  <p:stCondLst>
                                    <p:cond delay="0"/>
                                  </p:stCondLst>
                                  <p:childTnLst>
                                    <p:animRot by="120000">
                                      <p:cBhvr>
                                        <p:cTn id="12" dur="450" fill="hold">
                                          <p:stCondLst>
                                            <p:cond delay="0"/>
                                          </p:stCondLst>
                                        </p:cTn>
                                        <p:tgtEl>
                                          <p:spTgt spid="17"/>
                                        </p:tgtEl>
                                        <p:attrNameLst>
                                          <p:attrName>r</p:attrName>
                                        </p:attrNameLst>
                                      </p:cBhvr>
                                    </p:animRot>
                                    <p:animRot by="-240000">
                                      <p:cBhvr>
                                        <p:cTn id="13" dur="900" fill="hold">
                                          <p:stCondLst>
                                            <p:cond delay="900"/>
                                          </p:stCondLst>
                                        </p:cTn>
                                        <p:tgtEl>
                                          <p:spTgt spid="17"/>
                                        </p:tgtEl>
                                        <p:attrNameLst>
                                          <p:attrName>r</p:attrName>
                                        </p:attrNameLst>
                                      </p:cBhvr>
                                    </p:animRot>
                                    <p:animRot by="240000">
                                      <p:cBhvr>
                                        <p:cTn id="14" dur="900" fill="hold">
                                          <p:stCondLst>
                                            <p:cond delay="1800"/>
                                          </p:stCondLst>
                                        </p:cTn>
                                        <p:tgtEl>
                                          <p:spTgt spid="17"/>
                                        </p:tgtEl>
                                        <p:attrNameLst>
                                          <p:attrName>r</p:attrName>
                                        </p:attrNameLst>
                                      </p:cBhvr>
                                    </p:animRot>
                                    <p:animRot by="-240000">
                                      <p:cBhvr>
                                        <p:cTn id="15" dur="900" fill="hold">
                                          <p:stCondLst>
                                            <p:cond delay="2700"/>
                                          </p:stCondLst>
                                        </p:cTn>
                                        <p:tgtEl>
                                          <p:spTgt spid="17"/>
                                        </p:tgtEl>
                                        <p:attrNameLst>
                                          <p:attrName>r</p:attrName>
                                        </p:attrNameLst>
                                      </p:cBhvr>
                                    </p:animRot>
                                    <p:animRot by="120000">
                                      <p:cBhvr>
                                        <p:cTn id="16" dur="900" fill="hold">
                                          <p:stCondLst>
                                            <p:cond delay="3600"/>
                                          </p:stCondLst>
                                        </p:cTn>
                                        <p:tgtEl>
                                          <p:spTgt spid="17"/>
                                        </p:tgtEl>
                                        <p:attrNameLst>
                                          <p:attrName>r</p:attrName>
                                        </p:attrNameLst>
                                      </p:cBhvr>
                                    </p:animRot>
                                  </p:childTnLst>
                                </p:cTn>
                              </p:par>
                              <p:par>
                                <p:cTn id="17" presetID="32" presetClass="emph" presetSubtype="0" fill="hold" nodeType="withEffect">
                                  <p:stCondLst>
                                    <p:cond delay="0"/>
                                  </p:stCondLst>
                                  <p:childTnLst>
                                    <p:animRot by="120000">
                                      <p:cBhvr>
                                        <p:cTn id="18" dur="470" fill="hold">
                                          <p:stCondLst>
                                            <p:cond delay="0"/>
                                          </p:stCondLst>
                                        </p:cTn>
                                        <p:tgtEl>
                                          <p:spTgt spid="18"/>
                                        </p:tgtEl>
                                        <p:attrNameLst>
                                          <p:attrName>r</p:attrName>
                                        </p:attrNameLst>
                                      </p:cBhvr>
                                    </p:animRot>
                                    <p:animRot by="-240000">
                                      <p:cBhvr>
                                        <p:cTn id="19" dur="940" fill="hold">
                                          <p:stCondLst>
                                            <p:cond delay="940"/>
                                          </p:stCondLst>
                                        </p:cTn>
                                        <p:tgtEl>
                                          <p:spTgt spid="18"/>
                                        </p:tgtEl>
                                        <p:attrNameLst>
                                          <p:attrName>r</p:attrName>
                                        </p:attrNameLst>
                                      </p:cBhvr>
                                    </p:animRot>
                                    <p:animRot by="240000">
                                      <p:cBhvr>
                                        <p:cTn id="20" dur="940" fill="hold">
                                          <p:stCondLst>
                                            <p:cond delay="1880"/>
                                          </p:stCondLst>
                                        </p:cTn>
                                        <p:tgtEl>
                                          <p:spTgt spid="18"/>
                                        </p:tgtEl>
                                        <p:attrNameLst>
                                          <p:attrName>r</p:attrName>
                                        </p:attrNameLst>
                                      </p:cBhvr>
                                    </p:animRot>
                                    <p:animRot by="-240000">
                                      <p:cBhvr>
                                        <p:cTn id="21" dur="940" fill="hold">
                                          <p:stCondLst>
                                            <p:cond delay="2820"/>
                                          </p:stCondLst>
                                        </p:cTn>
                                        <p:tgtEl>
                                          <p:spTgt spid="18"/>
                                        </p:tgtEl>
                                        <p:attrNameLst>
                                          <p:attrName>r</p:attrName>
                                        </p:attrNameLst>
                                      </p:cBhvr>
                                    </p:animRot>
                                    <p:animRot by="120000">
                                      <p:cBhvr>
                                        <p:cTn id="22" dur="940" fill="hold">
                                          <p:stCondLst>
                                            <p:cond delay="3760"/>
                                          </p:stCondLst>
                                        </p:cTn>
                                        <p:tgtEl>
                                          <p:spTgt spid="18"/>
                                        </p:tgtEl>
                                        <p:attrNameLst>
                                          <p:attrName>r</p:attrName>
                                        </p:attrNameLst>
                                      </p:cBhvr>
                                    </p:animRot>
                                  </p:childTnLst>
                                </p:cTn>
                              </p:par>
                              <p:par>
                                <p:cTn id="23" presetID="32" presetClass="emph" presetSubtype="0" fill="hold" nodeType="withEffect">
                                  <p:stCondLst>
                                    <p:cond delay="0"/>
                                  </p:stCondLst>
                                  <p:childTnLst>
                                    <p:animRot by="120000">
                                      <p:cBhvr>
                                        <p:cTn id="24" dur="460" fill="hold">
                                          <p:stCondLst>
                                            <p:cond delay="0"/>
                                          </p:stCondLst>
                                        </p:cTn>
                                        <p:tgtEl>
                                          <p:spTgt spid="19"/>
                                        </p:tgtEl>
                                        <p:attrNameLst>
                                          <p:attrName>r</p:attrName>
                                        </p:attrNameLst>
                                      </p:cBhvr>
                                    </p:animRot>
                                    <p:animRot by="-240000">
                                      <p:cBhvr>
                                        <p:cTn id="25" dur="920" fill="hold">
                                          <p:stCondLst>
                                            <p:cond delay="920"/>
                                          </p:stCondLst>
                                        </p:cTn>
                                        <p:tgtEl>
                                          <p:spTgt spid="19"/>
                                        </p:tgtEl>
                                        <p:attrNameLst>
                                          <p:attrName>r</p:attrName>
                                        </p:attrNameLst>
                                      </p:cBhvr>
                                    </p:animRot>
                                    <p:animRot by="240000">
                                      <p:cBhvr>
                                        <p:cTn id="26" dur="920" fill="hold">
                                          <p:stCondLst>
                                            <p:cond delay="1840"/>
                                          </p:stCondLst>
                                        </p:cTn>
                                        <p:tgtEl>
                                          <p:spTgt spid="19"/>
                                        </p:tgtEl>
                                        <p:attrNameLst>
                                          <p:attrName>r</p:attrName>
                                        </p:attrNameLst>
                                      </p:cBhvr>
                                    </p:animRot>
                                    <p:animRot by="-240000">
                                      <p:cBhvr>
                                        <p:cTn id="27" dur="920" fill="hold">
                                          <p:stCondLst>
                                            <p:cond delay="2760"/>
                                          </p:stCondLst>
                                        </p:cTn>
                                        <p:tgtEl>
                                          <p:spTgt spid="19"/>
                                        </p:tgtEl>
                                        <p:attrNameLst>
                                          <p:attrName>r</p:attrName>
                                        </p:attrNameLst>
                                      </p:cBhvr>
                                    </p:animRot>
                                    <p:animRot by="120000">
                                      <p:cBhvr>
                                        <p:cTn id="28" dur="920" fill="hold">
                                          <p:stCondLst>
                                            <p:cond delay="3680"/>
                                          </p:stCondLst>
                                        </p:cTn>
                                        <p:tgtEl>
                                          <p:spTgt spid="19"/>
                                        </p:tgtEl>
                                        <p:attrNameLst>
                                          <p:attrName>r</p:attrName>
                                        </p:attrNameLst>
                                      </p:cBhvr>
                                    </p:animRot>
                                  </p:childTnLst>
                                </p:cTn>
                              </p:par>
                              <p:par>
                                <p:cTn id="29" presetID="32" presetClass="emph" presetSubtype="0" fill="hold" nodeType="withEffect">
                                  <p:stCondLst>
                                    <p:cond delay="0"/>
                                  </p:stCondLst>
                                  <p:childTnLst>
                                    <p:animRot by="120000">
                                      <p:cBhvr>
                                        <p:cTn id="30" dur="520" fill="hold">
                                          <p:stCondLst>
                                            <p:cond delay="0"/>
                                          </p:stCondLst>
                                        </p:cTn>
                                        <p:tgtEl>
                                          <p:spTgt spid="20"/>
                                        </p:tgtEl>
                                        <p:attrNameLst>
                                          <p:attrName>r</p:attrName>
                                        </p:attrNameLst>
                                      </p:cBhvr>
                                    </p:animRot>
                                    <p:animRot by="-240000">
                                      <p:cBhvr>
                                        <p:cTn id="31" dur="1040" fill="hold">
                                          <p:stCondLst>
                                            <p:cond delay="1040"/>
                                          </p:stCondLst>
                                        </p:cTn>
                                        <p:tgtEl>
                                          <p:spTgt spid="20"/>
                                        </p:tgtEl>
                                        <p:attrNameLst>
                                          <p:attrName>r</p:attrName>
                                        </p:attrNameLst>
                                      </p:cBhvr>
                                    </p:animRot>
                                    <p:animRot by="240000">
                                      <p:cBhvr>
                                        <p:cTn id="32" dur="1040" fill="hold">
                                          <p:stCondLst>
                                            <p:cond delay="2080"/>
                                          </p:stCondLst>
                                        </p:cTn>
                                        <p:tgtEl>
                                          <p:spTgt spid="20"/>
                                        </p:tgtEl>
                                        <p:attrNameLst>
                                          <p:attrName>r</p:attrName>
                                        </p:attrNameLst>
                                      </p:cBhvr>
                                    </p:animRot>
                                    <p:animRot by="-240000">
                                      <p:cBhvr>
                                        <p:cTn id="33" dur="1040" fill="hold">
                                          <p:stCondLst>
                                            <p:cond delay="3120"/>
                                          </p:stCondLst>
                                        </p:cTn>
                                        <p:tgtEl>
                                          <p:spTgt spid="20"/>
                                        </p:tgtEl>
                                        <p:attrNameLst>
                                          <p:attrName>r</p:attrName>
                                        </p:attrNameLst>
                                      </p:cBhvr>
                                    </p:animRot>
                                    <p:animRot by="120000">
                                      <p:cBhvr>
                                        <p:cTn id="34" dur="1040" fill="hold">
                                          <p:stCondLst>
                                            <p:cond delay="4160"/>
                                          </p:stCondLst>
                                        </p:cTn>
                                        <p:tgtEl>
                                          <p:spTgt spid="20"/>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1000" fill="hold"/>
                                        <p:tgtEl>
                                          <p:spTgt spid="8"/>
                                        </p:tgtEl>
                                        <p:attrNameLst>
                                          <p:attrName>ppt_w</p:attrName>
                                        </p:attrNameLst>
                                      </p:cBhvr>
                                      <p:tavLst>
                                        <p:tav tm="0">
                                          <p:val>
                                            <p:fltVal val="0"/>
                                          </p:val>
                                        </p:tav>
                                        <p:tav tm="100000">
                                          <p:val>
                                            <p:strVal val="#ppt_w"/>
                                          </p:val>
                                        </p:tav>
                                      </p:tavLst>
                                    </p:anim>
                                    <p:anim calcmode="lin" valueType="num">
                                      <p:cBhvr>
                                        <p:cTn id="50" dur="1000" fill="hold"/>
                                        <p:tgtEl>
                                          <p:spTgt spid="8"/>
                                        </p:tgtEl>
                                        <p:attrNameLst>
                                          <p:attrName>ppt_h</p:attrName>
                                        </p:attrNameLst>
                                      </p:cBhvr>
                                      <p:tavLst>
                                        <p:tav tm="0">
                                          <p:val>
                                            <p:fltVal val="0"/>
                                          </p:val>
                                        </p:tav>
                                        <p:tav tm="100000">
                                          <p:val>
                                            <p:strVal val="#ppt_h"/>
                                          </p:val>
                                        </p:tav>
                                      </p:tavLst>
                                    </p:anim>
                                    <p:anim calcmode="lin" valueType="num">
                                      <p:cBhvr>
                                        <p:cTn id="51" dur="1000" fill="hold"/>
                                        <p:tgtEl>
                                          <p:spTgt spid="8"/>
                                        </p:tgtEl>
                                        <p:attrNameLst>
                                          <p:attrName>style.rotation</p:attrName>
                                        </p:attrNameLst>
                                      </p:cBhvr>
                                      <p:tavLst>
                                        <p:tav tm="0">
                                          <p:val>
                                            <p:fltVal val="90"/>
                                          </p:val>
                                        </p:tav>
                                        <p:tav tm="100000">
                                          <p:val>
                                            <p:fltVal val="0"/>
                                          </p:val>
                                        </p:tav>
                                      </p:tavLst>
                                    </p:anim>
                                    <p:animEffect transition="in" filter="fade">
                                      <p:cBhvr>
                                        <p:cTn id="5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nói:</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lvl="0" algn="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30302518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
        <p:nvSpPr>
          <p:cNvPr id="8" name="Rectangle: Rounded Corners 7">
            <a:extLst>
              <a:ext uri="{FF2B5EF4-FFF2-40B4-BE49-F238E27FC236}">
                <a16:creationId xmlns:a16="http://schemas.microsoft.com/office/drawing/2014/main" id="{FA883554-2E88-4233-898D-904D75AF3ED8}"/>
              </a:ext>
            </a:extLst>
          </p:cNvPr>
          <p:cNvSpPr/>
          <p:nvPr/>
        </p:nvSpPr>
        <p:spPr>
          <a:xfrm>
            <a:off x="0" y="133350"/>
            <a:ext cx="3910219" cy="685800"/>
          </a:xfrm>
          <a:custGeom>
            <a:avLst/>
            <a:gdLst>
              <a:gd name="connsiteX0" fmla="*/ 0 w 3910219"/>
              <a:gd name="connsiteY0" fmla="*/ 342900 h 685800"/>
              <a:gd name="connsiteX1" fmla="*/ 342900 w 3910219"/>
              <a:gd name="connsiteY1" fmla="*/ 0 h 685800"/>
              <a:gd name="connsiteX2" fmla="*/ 923295 w 3910219"/>
              <a:gd name="connsiteY2" fmla="*/ 0 h 685800"/>
              <a:gd name="connsiteX3" fmla="*/ 1535935 w 3910219"/>
              <a:gd name="connsiteY3" fmla="*/ 0 h 685800"/>
              <a:gd name="connsiteX4" fmla="*/ 2116330 w 3910219"/>
              <a:gd name="connsiteY4" fmla="*/ 0 h 685800"/>
              <a:gd name="connsiteX5" fmla="*/ 2825703 w 3910219"/>
              <a:gd name="connsiteY5" fmla="*/ 0 h 685800"/>
              <a:gd name="connsiteX6" fmla="*/ 3567319 w 3910219"/>
              <a:gd name="connsiteY6" fmla="*/ 0 h 685800"/>
              <a:gd name="connsiteX7" fmla="*/ 3910219 w 3910219"/>
              <a:gd name="connsiteY7" fmla="*/ 342900 h 685800"/>
              <a:gd name="connsiteX8" fmla="*/ 3910219 w 3910219"/>
              <a:gd name="connsiteY8" fmla="*/ 342900 h 685800"/>
              <a:gd name="connsiteX9" fmla="*/ 3567319 w 3910219"/>
              <a:gd name="connsiteY9" fmla="*/ 685800 h 685800"/>
              <a:gd name="connsiteX10" fmla="*/ 2986924 w 3910219"/>
              <a:gd name="connsiteY10" fmla="*/ 685800 h 685800"/>
              <a:gd name="connsiteX11" fmla="*/ 2374284 w 3910219"/>
              <a:gd name="connsiteY11" fmla="*/ 685800 h 685800"/>
              <a:gd name="connsiteX12" fmla="*/ 1793889 w 3910219"/>
              <a:gd name="connsiteY12" fmla="*/ 685800 h 685800"/>
              <a:gd name="connsiteX13" fmla="*/ 1245737 w 3910219"/>
              <a:gd name="connsiteY13" fmla="*/ 685800 h 685800"/>
              <a:gd name="connsiteX14" fmla="*/ 342900 w 3910219"/>
              <a:gd name="connsiteY14" fmla="*/ 685800 h 685800"/>
              <a:gd name="connsiteX15" fmla="*/ 0 w 3910219"/>
              <a:gd name="connsiteY15" fmla="*/ 3429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0219" h="685800" fill="none" extrusionOk="0">
                <a:moveTo>
                  <a:pt x="0" y="342900"/>
                </a:moveTo>
                <a:cubicBezTo>
                  <a:pt x="27604" y="162278"/>
                  <a:pt x="110352" y="10048"/>
                  <a:pt x="342900" y="0"/>
                </a:cubicBezTo>
                <a:cubicBezTo>
                  <a:pt x="534278" y="22305"/>
                  <a:pt x="646043" y="-15012"/>
                  <a:pt x="923295" y="0"/>
                </a:cubicBezTo>
                <a:cubicBezTo>
                  <a:pt x="1200547" y="15012"/>
                  <a:pt x="1332272" y="942"/>
                  <a:pt x="1535935" y="0"/>
                </a:cubicBezTo>
                <a:cubicBezTo>
                  <a:pt x="1739598" y="-942"/>
                  <a:pt x="1829067" y="4020"/>
                  <a:pt x="2116330" y="0"/>
                </a:cubicBezTo>
                <a:cubicBezTo>
                  <a:pt x="2403593" y="-4020"/>
                  <a:pt x="2582666" y="32473"/>
                  <a:pt x="2825703" y="0"/>
                </a:cubicBezTo>
                <a:cubicBezTo>
                  <a:pt x="3068740" y="-32473"/>
                  <a:pt x="3317234" y="26007"/>
                  <a:pt x="3567319" y="0"/>
                </a:cubicBezTo>
                <a:cubicBezTo>
                  <a:pt x="3737971" y="-5687"/>
                  <a:pt x="3903005" y="158258"/>
                  <a:pt x="3910219" y="342900"/>
                </a:cubicBezTo>
                <a:lnTo>
                  <a:pt x="3910219" y="342900"/>
                </a:lnTo>
                <a:cubicBezTo>
                  <a:pt x="3892304" y="572798"/>
                  <a:pt x="3754285" y="704375"/>
                  <a:pt x="3567319" y="685800"/>
                </a:cubicBezTo>
                <a:cubicBezTo>
                  <a:pt x="3433171" y="667046"/>
                  <a:pt x="3129212" y="659389"/>
                  <a:pt x="2986924" y="685800"/>
                </a:cubicBezTo>
                <a:cubicBezTo>
                  <a:pt x="2844637" y="712211"/>
                  <a:pt x="2626927" y="704323"/>
                  <a:pt x="2374284" y="685800"/>
                </a:cubicBezTo>
                <a:cubicBezTo>
                  <a:pt x="2121641" y="667277"/>
                  <a:pt x="2021187" y="709929"/>
                  <a:pt x="1793889" y="685800"/>
                </a:cubicBezTo>
                <a:cubicBezTo>
                  <a:pt x="1566591" y="661671"/>
                  <a:pt x="1423424" y="709913"/>
                  <a:pt x="1245737" y="685800"/>
                </a:cubicBezTo>
                <a:cubicBezTo>
                  <a:pt x="1068050" y="661687"/>
                  <a:pt x="788290" y="690990"/>
                  <a:pt x="342900" y="685800"/>
                </a:cubicBezTo>
                <a:cubicBezTo>
                  <a:pt x="140573" y="701903"/>
                  <a:pt x="11705" y="501064"/>
                  <a:pt x="0" y="342900"/>
                </a:cubicBezTo>
                <a:close/>
              </a:path>
              <a:path w="3910219" h="685800" stroke="0" extrusionOk="0">
                <a:moveTo>
                  <a:pt x="0" y="342900"/>
                </a:moveTo>
                <a:cubicBezTo>
                  <a:pt x="-19032" y="173497"/>
                  <a:pt x="160231" y="28380"/>
                  <a:pt x="342900" y="0"/>
                </a:cubicBezTo>
                <a:cubicBezTo>
                  <a:pt x="478539" y="-12638"/>
                  <a:pt x="736643" y="-12368"/>
                  <a:pt x="923295" y="0"/>
                </a:cubicBezTo>
                <a:cubicBezTo>
                  <a:pt x="1109948" y="12368"/>
                  <a:pt x="1294404" y="-9974"/>
                  <a:pt x="1535935" y="0"/>
                </a:cubicBezTo>
                <a:cubicBezTo>
                  <a:pt x="1777466" y="9974"/>
                  <a:pt x="1950577" y="21410"/>
                  <a:pt x="2084086" y="0"/>
                </a:cubicBezTo>
                <a:cubicBezTo>
                  <a:pt x="2217595" y="-21410"/>
                  <a:pt x="2585112" y="24620"/>
                  <a:pt x="2761214" y="0"/>
                </a:cubicBezTo>
                <a:cubicBezTo>
                  <a:pt x="2937316" y="-24620"/>
                  <a:pt x="3355968" y="5246"/>
                  <a:pt x="3567319" y="0"/>
                </a:cubicBezTo>
                <a:cubicBezTo>
                  <a:pt x="3751776" y="45609"/>
                  <a:pt x="3948607" y="157339"/>
                  <a:pt x="3910219" y="342900"/>
                </a:cubicBezTo>
                <a:lnTo>
                  <a:pt x="3910219" y="342900"/>
                </a:lnTo>
                <a:cubicBezTo>
                  <a:pt x="3924373" y="514154"/>
                  <a:pt x="3733550" y="717305"/>
                  <a:pt x="3567319" y="685800"/>
                </a:cubicBezTo>
                <a:cubicBezTo>
                  <a:pt x="3301185" y="665333"/>
                  <a:pt x="3194530" y="672382"/>
                  <a:pt x="3019168" y="685800"/>
                </a:cubicBezTo>
                <a:cubicBezTo>
                  <a:pt x="2843806" y="699218"/>
                  <a:pt x="2610588" y="693457"/>
                  <a:pt x="2342040" y="685800"/>
                </a:cubicBezTo>
                <a:cubicBezTo>
                  <a:pt x="2073492" y="678143"/>
                  <a:pt x="1991093" y="681442"/>
                  <a:pt x="1793889" y="685800"/>
                </a:cubicBezTo>
                <a:cubicBezTo>
                  <a:pt x="1596685" y="690158"/>
                  <a:pt x="1404328" y="684617"/>
                  <a:pt x="1213493" y="685800"/>
                </a:cubicBezTo>
                <a:cubicBezTo>
                  <a:pt x="1022658" y="686983"/>
                  <a:pt x="592484" y="710216"/>
                  <a:pt x="342900" y="685800"/>
                </a:cubicBezTo>
                <a:cubicBezTo>
                  <a:pt x="186679" y="674203"/>
                  <a:pt x="31820" y="511417"/>
                  <a:pt x="0" y="34290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chia </a:t>
            </a: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7B7427F8-87E0-4631-9F6C-DA95677BBA51}"/>
              </a:ext>
            </a:extLst>
          </p:cNvPr>
          <p:cNvSpPr/>
          <p:nvPr/>
        </p:nvSpPr>
        <p:spPr>
          <a:xfrm>
            <a:off x="782685" y="970473"/>
            <a:ext cx="8494665" cy="183940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1" name="Group 20">
            <a:extLst>
              <a:ext uri="{FF2B5EF4-FFF2-40B4-BE49-F238E27FC236}">
                <a16:creationId xmlns:a16="http://schemas.microsoft.com/office/drawing/2014/main" id="{B368F429-7B12-47CE-866F-2112B9055153}"/>
              </a:ext>
            </a:extLst>
          </p:cNvPr>
          <p:cNvGrpSpPr/>
          <p:nvPr/>
        </p:nvGrpSpPr>
        <p:grpSpPr>
          <a:xfrm>
            <a:off x="228600" y="780714"/>
            <a:ext cx="828675" cy="809961"/>
            <a:chOff x="-93175" y="1999914"/>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a16="http://schemas.microsoft.com/office/drawing/2014/main" id="{482F8185-32FE-4D15-83A6-6345124A4BC0}"/>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sp>
        <p:nvSpPr>
          <p:cNvPr id="24" name="Rectangle 23">
            <a:extLst>
              <a:ext uri="{FF2B5EF4-FFF2-40B4-BE49-F238E27FC236}">
                <a16:creationId xmlns:a16="http://schemas.microsoft.com/office/drawing/2014/main" id="{2C731840-C215-492E-8CCC-962F616EBEFD}"/>
              </a:ext>
            </a:extLst>
          </p:cNvPr>
          <p:cNvSpPr/>
          <p:nvPr/>
        </p:nvSpPr>
        <p:spPr>
          <a:xfrm>
            <a:off x="782685" y="2865948"/>
            <a:ext cx="8494665" cy="214420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5" name="Group 24">
            <a:extLst>
              <a:ext uri="{FF2B5EF4-FFF2-40B4-BE49-F238E27FC236}">
                <a16:creationId xmlns:a16="http://schemas.microsoft.com/office/drawing/2014/main" id="{6524A5B5-6C57-4E4B-93CF-8DBD43EF5F28}"/>
              </a:ext>
            </a:extLst>
          </p:cNvPr>
          <p:cNvGrpSpPr/>
          <p:nvPr/>
        </p:nvGrpSpPr>
        <p:grpSpPr>
          <a:xfrm>
            <a:off x="228600" y="2676189"/>
            <a:ext cx="828675" cy="809961"/>
            <a:chOff x="-93175" y="1999914"/>
            <a:chExt cx="931530" cy="931530"/>
          </a:xfrm>
        </p:grpSpPr>
        <p:pic>
          <p:nvPicPr>
            <p:cNvPr id="26" name="Picture 25" descr="A picture containing vector graphics&#10;&#10;Description automatically generated">
              <a:extLst>
                <a:ext uri="{FF2B5EF4-FFF2-40B4-BE49-F238E27FC236}">
                  <a16:creationId xmlns:a16="http://schemas.microsoft.com/office/drawing/2014/main" id="{27C6DC31-568C-4BEE-A00A-6C1ED83E29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7" name="TextBox 26">
              <a:extLst>
                <a:ext uri="{FF2B5EF4-FFF2-40B4-BE49-F238E27FC236}">
                  <a16:creationId xmlns:a16="http://schemas.microsoft.com/office/drawing/2014/main" id="{19DCFF49-8FE5-48B7-9978-294CDAC66EDC}"/>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sp>
        <p:nvSpPr>
          <p:cNvPr id="29" name="Rectangle 28">
            <a:extLst>
              <a:ext uri="{FF2B5EF4-FFF2-40B4-BE49-F238E27FC236}">
                <a16:creationId xmlns:a16="http://schemas.microsoft.com/office/drawing/2014/main" id="{E919D875-CC0A-4386-8CEC-57B867F87081}"/>
              </a:ext>
            </a:extLst>
          </p:cNvPr>
          <p:cNvSpPr/>
          <p:nvPr/>
        </p:nvSpPr>
        <p:spPr>
          <a:xfrm>
            <a:off x="782685" y="5057775"/>
            <a:ext cx="8494665" cy="210502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30" name="Group 29">
            <a:extLst>
              <a:ext uri="{FF2B5EF4-FFF2-40B4-BE49-F238E27FC236}">
                <a16:creationId xmlns:a16="http://schemas.microsoft.com/office/drawing/2014/main" id="{1A374A8F-F544-41C5-89CD-C94AAAF7D18B}"/>
              </a:ext>
            </a:extLst>
          </p:cNvPr>
          <p:cNvGrpSpPr/>
          <p:nvPr/>
        </p:nvGrpSpPr>
        <p:grpSpPr>
          <a:xfrm>
            <a:off x="228600" y="4828839"/>
            <a:ext cx="828675" cy="809961"/>
            <a:chOff x="-93175" y="1999914"/>
            <a:chExt cx="931530" cy="931530"/>
          </a:xfrm>
        </p:grpSpPr>
        <p:pic>
          <p:nvPicPr>
            <p:cNvPr id="31" name="Picture 30" descr="A picture containing vector graphics&#10;&#10;Description automatically generated">
              <a:extLst>
                <a:ext uri="{FF2B5EF4-FFF2-40B4-BE49-F238E27FC236}">
                  <a16:creationId xmlns:a16="http://schemas.microsoft.com/office/drawing/2014/main" id="{1D99CAA2-C7E3-4B8C-8E9E-64AE402F63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2" name="TextBox 31">
              <a:extLst>
                <a:ext uri="{FF2B5EF4-FFF2-40B4-BE49-F238E27FC236}">
                  <a16:creationId xmlns:a16="http://schemas.microsoft.com/office/drawing/2014/main" id="{FB17410C-C375-4DB9-8810-C93401CCB6FA}"/>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843571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par>
                                <p:cTn id="27" presetID="53" presetClass="entr" presetSubtype="16"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fltVal val="0"/>
                                          </p:val>
                                        </p:tav>
                                        <p:tav tm="100000">
                                          <p:val>
                                            <p:strVal val="#ppt_w"/>
                                          </p:val>
                                        </p:tav>
                                      </p:tavLst>
                                    </p:anim>
                                    <p:anim calcmode="lin" valueType="num">
                                      <p:cBhvr>
                                        <p:cTn id="37" dur="500" fill="hold"/>
                                        <p:tgtEl>
                                          <p:spTgt spid="29"/>
                                        </p:tgtEl>
                                        <p:attrNameLst>
                                          <p:attrName>ppt_h</p:attrName>
                                        </p:attrNameLst>
                                      </p:cBhvr>
                                      <p:tavLst>
                                        <p:tav tm="0">
                                          <p:val>
                                            <p:fltVal val="0"/>
                                          </p:val>
                                        </p:tav>
                                        <p:tav tm="100000">
                                          <p:val>
                                            <p:strVal val="#ppt_h"/>
                                          </p:val>
                                        </p:tav>
                                      </p:tavLst>
                                    </p:anim>
                                    <p:animEffect transition="in" filter="fade">
                                      <p:cBhvr>
                                        <p:cTn id="38" dur="500"/>
                                        <p:tgtEl>
                                          <p:spTgt spid="29"/>
                                        </p:tgtEl>
                                      </p:cBhvr>
                                    </p:animEffect>
                                  </p:childTnLst>
                                </p:cTn>
                              </p:par>
                              <p:par>
                                <p:cTn id="39" presetID="53" presetClass="entr" presetSubtype="16"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500" fill="hold"/>
                                        <p:tgtEl>
                                          <p:spTgt spid="30"/>
                                        </p:tgtEl>
                                        <p:attrNameLst>
                                          <p:attrName>ppt_w</p:attrName>
                                        </p:attrNameLst>
                                      </p:cBhvr>
                                      <p:tavLst>
                                        <p:tav tm="0">
                                          <p:val>
                                            <p:fltVal val="0"/>
                                          </p:val>
                                        </p:tav>
                                        <p:tav tm="100000">
                                          <p:val>
                                            <p:strVal val="#ppt_w"/>
                                          </p:val>
                                        </p:tav>
                                      </p:tavLst>
                                    </p:anim>
                                    <p:anim calcmode="lin" valueType="num">
                                      <p:cBhvr>
                                        <p:cTn id="42" dur="500" fill="hold"/>
                                        <p:tgtEl>
                                          <p:spTgt spid="30"/>
                                        </p:tgtEl>
                                        <p:attrNameLst>
                                          <p:attrName>ppt_h</p:attrName>
                                        </p:attrNameLst>
                                      </p:cBhvr>
                                      <p:tavLst>
                                        <p:tav tm="0">
                                          <p:val>
                                            <p:fltVal val="0"/>
                                          </p:val>
                                        </p:tav>
                                        <p:tav tm="100000">
                                          <p:val>
                                            <p:strVal val="#ppt_h"/>
                                          </p:val>
                                        </p:tav>
                                      </p:tavLst>
                                    </p:anim>
                                    <p:animEffect transition="in" filter="fade">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4"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
        <p:nvSpPr>
          <p:cNvPr id="6" name="Rectangle 5">
            <a:extLst>
              <a:ext uri="{FF2B5EF4-FFF2-40B4-BE49-F238E27FC236}">
                <a16:creationId xmlns:a16="http://schemas.microsoft.com/office/drawing/2014/main" id="{1C1DEEE9-EBEE-402F-BF1D-335A368AA680}"/>
              </a:ext>
            </a:extLst>
          </p:cNvPr>
          <p:cNvSpPr/>
          <p:nvPr/>
        </p:nvSpPr>
        <p:spPr>
          <a:xfrm>
            <a:off x="668386" y="694248"/>
            <a:ext cx="8104140" cy="227755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7" name="Group 6">
            <a:extLst>
              <a:ext uri="{FF2B5EF4-FFF2-40B4-BE49-F238E27FC236}">
                <a16:creationId xmlns:a16="http://schemas.microsoft.com/office/drawing/2014/main" id="{BE983A55-CE5E-4843-B47A-52D1E717415D}"/>
              </a:ext>
            </a:extLst>
          </p:cNvPr>
          <p:cNvGrpSpPr/>
          <p:nvPr/>
        </p:nvGrpSpPr>
        <p:grpSpPr>
          <a:xfrm>
            <a:off x="114300" y="504489"/>
            <a:ext cx="828675" cy="809961"/>
            <a:chOff x="-93175" y="1999914"/>
            <a:chExt cx="931530" cy="931530"/>
          </a:xfrm>
        </p:grpSpPr>
        <p:pic>
          <p:nvPicPr>
            <p:cNvPr id="9" name="Picture 8" descr="A picture containing vector graphics&#10;&#10;Description automatically generated">
              <a:extLst>
                <a:ext uri="{FF2B5EF4-FFF2-40B4-BE49-F238E27FC236}">
                  <a16:creationId xmlns:a16="http://schemas.microsoft.com/office/drawing/2014/main" id="{BACB4F3A-7D78-4E7B-8510-EC378A0EB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BF79EFE6-4F9F-4DAF-9012-5CDA733451B3}"/>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
        <p:nvSpPr>
          <p:cNvPr id="22" name="Rectangle 21">
            <a:extLst>
              <a:ext uri="{FF2B5EF4-FFF2-40B4-BE49-F238E27FC236}">
                <a16:creationId xmlns:a16="http://schemas.microsoft.com/office/drawing/2014/main" id="{4BD87DC4-56F7-44E5-8A07-B7A4FC83A8D4}"/>
              </a:ext>
            </a:extLst>
          </p:cNvPr>
          <p:cNvSpPr/>
          <p:nvPr/>
        </p:nvSpPr>
        <p:spPr>
          <a:xfrm>
            <a:off x="639811" y="3037398"/>
            <a:ext cx="8123190" cy="2153727"/>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3" name="Group 22">
            <a:extLst>
              <a:ext uri="{FF2B5EF4-FFF2-40B4-BE49-F238E27FC236}">
                <a16:creationId xmlns:a16="http://schemas.microsoft.com/office/drawing/2014/main" id="{8215B12D-3FC5-4127-A018-7C04E72F01BA}"/>
              </a:ext>
            </a:extLst>
          </p:cNvPr>
          <p:cNvGrpSpPr/>
          <p:nvPr/>
        </p:nvGrpSpPr>
        <p:grpSpPr>
          <a:xfrm>
            <a:off x="85725" y="2847639"/>
            <a:ext cx="828675" cy="809961"/>
            <a:chOff x="-93175" y="1999914"/>
            <a:chExt cx="931530" cy="931530"/>
          </a:xfrm>
        </p:grpSpPr>
        <p:pic>
          <p:nvPicPr>
            <p:cNvPr id="24" name="Picture 23" descr="A picture containing vector graphics&#10;&#10;Description automatically generated">
              <a:extLst>
                <a:ext uri="{FF2B5EF4-FFF2-40B4-BE49-F238E27FC236}">
                  <a16:creationId xmlns:a16="http://schemas.microsoft.com/office/drawing/2014/main" id="{B0783A66-7850-40FB-8248-5F375A18B4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5" name="TextBox 24">
              <a:extLst>
                <a:ext uri="{FF2B5EF4-FFF2-40B4-BE49-F238E27FC236}">
                  <a16:creationId xmlns:a16="http://schemas.microsoft.com/office/drawing/2014/main" id="{C7949A7B-E503-48E3-8377-46443D967596}"/>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4</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1739708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par>
                                <p:cTn id="22" presetID="53" presetClass="entr" presetSubtype="16"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grpSp>
        <p:nvGrpSpPr>
          <p:cNvPr id="22" name="Group 21">
            <a:extLst>
              <a:ext uri="{FF2B5EF4-FFF2-40B4-BE49-F238E27FC236}">
                <a16:creationId xmlns:a16="http://schemas.microsoft.com/office/drawing/2014/main" id="{AAF00CF9-C123-4910-8ABA-32216E182214}"/>
              </a:ext>
            </a:extLst>
          </p:cNvPr>
          <p:cNvGrpSpPr/>
          <p:nvPr/>
        </p:nvGrpSpPr>
        <p:grpSpPr>
          <a:xfrm>
            <a:off x="1546091" y="2258425"/>
            <a:ext cx="4535254" cy="1031631"/>
            <a:chOff x="6308591" y="1081302"/>
            <a:chExt cx="4535254" cy="1031631"/>
          </a:xfrm>
        </p:grpSpPr>
        <p:sp>
          <p:nvSpPr>
            <p:cNvPr id="23" name="Rectangle: Rounded Corners 22">
              <a:extLst>
                <a:ext uri="{FF2B5EF4-FFF2-40B4-BE49-F238E27FC236}">
                  <a16:creationId xmlns:a16="http://schemas.microsoft.com/office/drawing/2014/main" id="{84DAE36A-58F1-4D4D-8522-F05925FE41F3}"/>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thưởng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thức</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a:extLst>
                <a:ext uri="{FF2B5EF4-FFF2-40B4-BE49-F238E27FC236}">
                  <a16:creationId xmlns:a16="http://schemas.microsoft.com/office/drawing/2014/main" id="{A4A84C45-5142-4D2B-AA8E-6BDD0596CC99}"/>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31" name="Group 30">
            <a:extLst>
              <a:ext uri="{FF2B5EF4-FFF2-40B4-BE49-F238E27FC236}">
                <a16:creationId xmlns:a16="http://schemas.microsoft.com/office/drawing/2014/main" id="{58BC9C4B-075D-4B03-9E8C-2715796B0879}"/>
              </a:ext>
            </a:extLst>
          </p:cNvPr>
          <p:cNvGrpSpPr/>
          <p:nvPr/>
        </p:nvGrpSpPr>
        <p:grpSpPr>
          <a:xfrm>
            <a:off x="1546091" y="3381808"/>
            <a:ext cx="4535254" cy="1035920"/>
            <a:chOff x="6308591" y="2204685"/>
            <a:chExt cx="4535254" cy="1035920"/>
          </a:xfrm>
        </p:grpSpPr>
        <p:sp>
          <p:nvSpPr>
            <p:cNvPr id="32" name="Rectangle: Rounded Corners 31">
              <a:extLst>
                <a:ext uri="{FF2B5EF4-FFF2-40B4-BE49-F238E27FC236}">
                  <a16:creationId xmlns:a16="http://schemas.microsoft.com/office/drawing/2014/main" id="{9F98E61D-27FD-4D2A-A649-1FFC2330D54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cầu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khẩn</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08EC7CA5-F090-45A7-B881-880412B00F1E}"/>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34" name="Rectangle: Rounded Corners 33">
            <a:extLst>
              <a:ext uri="{FF2B5EF4-FFF2-40B4-BE49-F238E27FC236}">
                <a16:creationId xmlns:a16="http://schemas.microsoft.com/office/drawing/2014/main" id="{347C61B7-9CC0-4760-9DDB-0A96D12C426B}"/>
              </a:ext>
            </a:extLst>
          </p:cNvPr>
          <p:cNvSpPr/>
          <p:nvPr/>
        </p:nvSpPr>
        <p:spPr>
          <a:xfrm>
            <a:off x="3605006" y="1032783"/>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6" name="Group 35">
            <a:extLst>
              <a:ext uri="{FF2B5EF4-FFF2-40B4-BE49-F238E27FC236}">
                <a16:creationId xmlns:a16="http://schemas.microsoft.com/office/drawing/2014/main" id="{334B1AF6-B183-4D41-8569-50E172F516F2}"/>
              </a:ext>
            </a:extLst>
          </p:cNvPr>
          <p:cNvGrpSpPr/>
          <p:nvPr/>
        </p:nvGrpSpPr>
        <p:grpSpPr>
          <a:xfrm>
            <a:off x="7016371" y="2063643"/>
            <a:ext cx="2213353" cy="1121791"/>
            <a:chOff x="6273421" y="3334445"/>
            <a:chExt cx="2213353" cy="1121791"/>
          </a:xfrm>
        </p:grpSpPr>
        <p:sp>
          <p:nvSpPr>
            <p:cNvPr id="37" name="Rectangle: Rounded Corners 36">
              <a:extLst>
                <a:ext uri="{FF2B5EF4-FFF2-40B4-BE49-F238E27FC236}">
                  <a16:creationId xmlns:a16="http://schemas.microsoft.com/office/drawing/2014/main" id="{66548A62-3647-4D45-B3B2-0B291D33D484}"/>
                </a:ext>
              </a:extLst>
            </p:cNvPr>
            <p:cNvSpPr/>
            <p:nvPr/>
          </p:nvSpPr>
          <p:spPr>
            <a:xfrm>
              <a:off x="6972299" y="3523556"/>
              <a:ext cx="1514475"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ríu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rít</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a:extLst>
                <a:ext uri="{FF2B5EF4-FFF2-40B4-BE49-F238E27FC236}">
                  <a16:creationId xmlns:a16="http://schemas.microsoft.com/office/drawing/2014/main" id="{3A9A335D-A285-4500-914B-8BD29DAC1B31}"/>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45" name="Group 44">
            <a:extLst>
              <a:ext uri="{FF2B5EF4-FFF2-40B4-BE49-F238E27FC236}">
                <a16:creationId xmlns:a16="http://schemas.microsoft.com/office/drawing/2014/main" id="{529535D4-E6C8-4551-BF28-0EDA15EFAF8E}"/>
              </a:ext>
            </a:extLst>
          </p:cNvPr>
          <p:cNvGrpSpPr/>
          <p:nvPr/>
        </p:nvGrpSpPr>
        <p:grpSpPr>
          <a:xfrm>
            <a:off x="7051541" y="3389741"/>
            <a:ext cx="2702059" cy="1031631"/>
            <a:chOff x="6308591" y="5708293"/>
            <a:chExt cx="2702059" cy="1031631"/>
          </a:xfrm>
        </p:grpSpPr>
        <p:sp>
          <p:nvSpPr>
            <p:cNvPr id="46" name="Rectangle: Rounded Corners 45">
              <a:extLst>
                <a:ext uri="{FF2B5EF4-FFF2-40B4-BE49-F238E27FC236}">
                  <a16:creationId xmlns:a16="http://schemas.microsoft.com/office/drawing/2014/main" id="{504B04D2-D73C-457B-BAAA-BD7DD37904CF}"/>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lúc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lỉu</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7" name="Picture 46">
              <a:extLst>
                <a:ext uri="{FF2B5EF4-FFF2-40B4-BE49-F238E27FC236}">
                  <a16:creationId xmlns:a16="http://schemas.microsoft.com/office/drawing/2014/main" id="{93AAF70F-554A-49AF-A6E3-7A34816361A5}"/>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1195335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14:bounceEnd="68000">
                                          <p:cBhvr additive="base">
                                            <p:cTn id="13" dur="1000" fill="hold"/>
                                            <p:tgtEl>
                                              <p:spTgt spid="22"/>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14:bounceEnd="68000">
                                          <p:cBhvr additive="base">
                                            <p:cTn id="18" dur="1000" fill="hold"/>
                                            <p:tgtEl>
                                              <p:spTgt spid="31"/>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14:bounceEnd="68000">
                                          <p:cBhvr additive="base">
                                            <p:cTn id="23" dur="1000" fill="hold"/>
                                            <p:tgtEl>
                                              <p:spTgt spid="36"/>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14:bounceEnd="68000">
                                          <p:cBhvr additive="base">
                                            <p:cTn id="28" dur="1000" fill="hold"/>
                                            <p:tgtEl>
                                              <p:spTgt spid="45"/>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ppt_x"/>
                                              </p:val>
                                            </p:tav>
                                            <p:tav tm="100000">
                                              <p:val>
                                                <p:strVal val="#ppt_x"/>
                                              </p:val>
                                            </p:tav>
                                          </p:tavLst>
                                        </p:anim>
                                        <p:anim calcmode="lin" valueType="num">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1000" fill="hold"/>
                                            <p:tgtEl>
                                              <p:spTgt spid="31"/>
                                            </p:tgtEl>
                                            <p:attrNameLst>
                                              <p:attrName>ppt_x</p:attrName>
                                            </p:attrNameLst>
                                          </p:cBhvr>
                                          <p:tavLst>
                                            <p:tav tm="0">
                                              <p:val>
                                                <p:strVal val="#ppt_x"/>
                                              </p:val>
                                            </p:tav>
                                            <p:tav tm="100000">
                                              <p:val>
                                                <p:strVal val="#ppt_x"/>
                                              </p:val>
                                            </p:tav>
                                          </p:tavLst>
                                        </p:anim>
                                        <p:anim calcmode="lin" valueType="num">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1000" fill="hold"/>
                                            <p:tgtEl>
                                              <p:spTgt spid="36"/>
                                            </p:tgtEl>
                                            <p:attrNameLst>
                                              <p:attrName>ppt_x</p:attrName>
                                            </p:attrNameLst>
                                          </p:cBhvr>
                                          <p:tavLst>
                                            <p:tav tm="0">
                                              <p:val>
                                                <p:strVal val="#ppt_x"/>
                                              </p:val>
                                            </p:tav>
                                            <p:tav tm="100000">
                                              <p:val>
                                                <p:strVal val="#ppt_x"/>
                                              </p:val>
                                            </p:tav>
                                          </p:tavLst>
                                        </p:anim>
                                        <p:anim calcmode="lin" valueType="num">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additive="base">
                                            <p:cTn id="28" dur="1000" fill="hold"/>
                                            <p:tgtEl>
                                              <p:spTgt spid="45"/>
                                            </p:tgtEl>
                                            <p:attrNameLst>
                                              <p:attrName>ppt_x</p:attrName>
                                            </p:attrNameLst>
                                          </p:cBhvr>
                                          <p:tavLst>
                                            <p:tav tm="0">
                                              <p:val>
                                                <p:strVal val="#ppt_x"/>
                                              </p:val>
                                            </p:tav>
                                            <p:tav tm="100000">
                                              <p:val>
                                                <p:strVal val="#ppt_x"/>
                                              </p:val>
                                            </p:tav>
                                          </p:tavLst>
                                        </p:anim>
                                        <p:anim calcmode="lin" valueType="num">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sp>
        <p:nvSpPr>
          <p:cNvPr id="34" name="Rectangle: Rounded Corners 33">
            <a:extLst>
              <a:ext uri="{FF2B5EF4-FFF2-40B4-BE49-F238E27FC236}">
                <a16:creationId xmlns:a16="http://schemas.microsoft.com/office/drawing/2014/main" id="{347C61B7-9CC0-4760-9DDB-0A96D12C426B}"/>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92885AFE-25FD-4F1A-9222-F3B008E38B07}"/>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Nơi đó có những nguồn suối không bao giờ cạn,</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những bài chuối rực trời hoa đỏ,</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những rừng lau bát ngát,</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ngày đêm giũ lá rào rào,…</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95147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Group 24">
            <a:extLst>
              <a:ext uri="{FF2B5EF4-FFF2-40B4-BE49-F238E27FC236}">
                <a16:creationId xmlns:a16="http://schemas.microsoft.com/office/drawing/2014/main" id="{A5E0686D-A44F-48A9-AFF4-D2BB815FE504}"/>
              </a:ext>
            </a:extLst>
          </p:cNvPr>
          <p:cNvGrpSpPr/>
          <p:nvPr/>
        </p:nvGrpSpPr>
        <p:grpSpPr>
          <a:xfrm>
            <a:off x="753664" y="857344"/>
            <a:ext cx="4961336" cy="2707191"/>
            <a:chOff x="3075431" y="1124622"/>
            <a:chExt cx="4325245" cy="2707191"/>
          </a:xfrm>
        </p:grpSpPr>
        <p:sp>
          <p:nvSpPr>
            <p:cNvPr id="26" name="Rectangle: Rounded Corners 6">
              <a:extLst>
                <a:ext uri="{FF2B5EF4-FFF2-40B4-BE49-F238E27FC236}">
                  <a16:creationId xmlns:a16="http://schemas.microsoft.com/office/drawing/2014/main" id="{1DDC92F6-CB2E-429D-9E45-4ECD155D83D9}"/>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Phân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công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đoạn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Tất</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cả</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thành</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viên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đều</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Giải</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nghĩa</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từ</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cùng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nhau</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endParaRPr lang="vi-VN"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7" name="Rectangle: Rounded Corners 26">
              <a:extLst>
                <a:ext uri="{FF2B5EF4-FFF2-40B4-BE49-F238E27FC236}">
                  <a16:creationId xmlns:a16="http://schemas.microsoft.com/office/drawing/2014/main" id="{EE8AE733-9552-4437-B390-AC5AA1495126}"/>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Yêu</a:t>
              </a: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Cầu</a:t>
              </a:r>
              <a:endPar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9" name="Picture 28">
              <a:extLst>
                <a:ext uri="{FF2B5EF4-FFF2-40B4-BE49-F238E27FC236}">
                  <a16:creationId xmlns:a16="http://schemas.microsoft.com/office/drawing/2014/main" id="{D8A9F93E-3B20-485A-8921-9413670DCCDC}"/>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35" name="Picture 34">
              <a:extLst>
                <a:ext uri="{FF2B5EF4-FFF2-40B4-BE49-F238E27FC236}">
                  <a16:creationId xmlns:a16="http://schemas.microsoft.com/office/drawing/2014/main" id="{8FC605DF-39D2-4377-A4C7-5F8F9CF3FFC0}"/>
                </a:ext>
              </a:extLst>
            </p:cNvPr>
            <p:cNvPicPr>
              <a:picLocks noChangeAspect="1"/>
            </p:cNvPicPr>
            <p:nvPr/>
          </p:nvPicPr>
          <p:blipFill>
            <a:blip r:embed="rId2"/>
            <a:stretch>
              <a:fillRect/>
            </a:stretch>
          </p:blipFill>
          <p:spPr>
            <a:xfrm flipH="1">
              <a:off x="3114053" y="2589143"/>
              <a:ext cx="570471" cy="570471"/>
            </a:xfrm>
            <a:prstGeom prst="rect">
              <a:avLst/>
            </a:prstGeom>
          </p:spPr>
        </p:pic>
        <p:pic>
          <p:nvPicPr>
            <p:cNvPr id="39" name="Picture 38">
              <a:extLst>
                <a:ext uri="{FF2B5EF4-FFF2-40B4-BE49-F238E27FC236}">
                  <a16:creationId xmlns:a16="http://schemas.microsoft.com/office/drawing/2014/main" id="{F08596DD-4940-43D3-91CF-487638B98721}"/>
                </a:ext>
              </a:extLst>
            </p:cNvPr>
            <p:cNvPicPr>
              <a:picLocks noChangeAspect="1"/>
            </p:cNvPicPr>
            <p:nvPr/>
          </p:nvPicPr>
          <p:blipFill>
            <a:blip r:embed="rId2"/>
            <a:stretch>
              <a:fillRect/>
            </a:stretch>
          </p:blipFill>
          <p:spPr>
            <a:xfrm flipH="1">
              <a:off x="3152674" y="3159614"/>
              <a:ext cx="570470" cy="570470"/>
            </a:xfrm>
            <a:prstGeom prst="rect">
              <a:avLst/>
            </a:prstGeom>
          </p:spPr>
        </p:pic>
      </p:grpSp>
      <p:grpSp>
        <p:nvGrpSpPr>
          <p:cNvPr id="40" name="Group 39">
            <a:extLst>
              <a:ext uri="{FF2B5EF4-FFF2-40B4-BE49-F238E27FC236}">
                <a16:creationId xmlns:a16="http://schemas.microsoft.com/office/drawing/2014/main" id="{5CEDA464-2510-4639-94DB-A0F88E9B602D}"/>
              </a:ext>
            </a:extLst>
          </p:cNvPr>
          <p:cNvGrpSpPr/>
          <p:nvPr/>
        </p:nvGrpSpPr>
        <p:grpSpPr>
          <a:xfrm>
            <a:off x="4712970" y="3440622"/>
            <a:ext cx="5741807" cy="2437071"/>
            <a:chOff x="5189220" y="3812803"/>
            <a:chExt cx="5460377" cy="2437071"/>
          </a:xfrm>
        </p:grpSpPr>
        <p:grpSp>
          <p:nvGrpSpPr>
            <p:cNvPr id="41" name="Group 40">
              <a:extLst>
                <a:ext uri="{FF2B5EF4-FFF2-40B4-BE49-F238E27FC236}">
                  <a16:creationId xmlns:a16="http://schemas.microsoft.com/office/drawing/2014/main" id="{2274A0AC-B1BC-49F6-97D1-13A3CA5CC5F8}"/>
                </a:ext>
              </a:extLst>
            </p:cNvPr>
            <p:cNvGrpSpPr/>
            <p:nvPr/>
          </p:nvGrpSpPr>
          <p:grpSpPr>
            <a:xfrm>
              <a:off x="5189220" y="3812803"/>
              <a:ext cx="5445754" cy="2437071"/>
              <a:chOff x="3323320" y="1250854"/>
              <a:chExt cx="5445754" cy="2437071"/>
            </a:xfrm>
          </p:grpSpPr>
          <p:sp>
            <p:nvSpPr>
              <p:cNvPr id="54" name="Rectangle: Rounded Corners 12">
                <a:extLst>
                  <a:ext uri="{FF2B5EF4-FFF2-40B4-BE49-F238E27FC236}">
                    <a16:creationId xmlns:a16="http://schemas.microsoft.com/office/drawing/2014/main" id="{F4DCCF91-B55C-45D6-BD96-2C2C7D6D72DC}"/>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to,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rõ</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ngắt</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nghỉ</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chỗ</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55" name="Rectangle: Rounded Corners 54">
                <a:extLst>
                  <a:ext uri="{FF2B5EF4-FFF2-40B4-BE49-F238E27FC236}">
                    <a16:creationId xmlns:a16="http://schemas.microsoft.com/office/drawing/2014/main" id="{C74481AF-9B43-47DB-B2D4-E29281B47EDD}"/>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Tiêu</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chí</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đánh</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giá</a:t>
                </a:r>
                <a:endPar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42" name="Picture 41">
              <a:extLst>
                <a:ext uri="{FF2B5EF4-FFF2-40B4-BE49-F238E27FC236}">
                  <a16:creationId xmlns:a16="http://schemas.microsoft.com/office/drawing/2014/main" id="{D426CA08-5590-45CB-AFE9-18C876472B91}"/>
                </a:ext>
              </a:extLst>
            </p:cNvPr>
            <p:cNvPicPr>
              <a:picLocks noChangeAspect="1"/>
            </p:cNvPicPr>
            <p:nvPr/>
          </p:nvPicPr>
          <p:blipFill>
            <a:blip r:embed="rId3"/>
            <a:stretch>
              <a:fillRect/>
            </a:stretch>
          </p:blipFill>
          <p:spPr>
            <a:xfrm>
              <a:off x="7631950" y="4700185"/>
              <a:ext cx="469963" cy="469963"/>
            </a:xfrm>
            <a:prstGeom prst="rect">
              <a:avLst/>
            </a:prstGeom>
          </p:spPr>
        </p:pic>
        <p:pic>
          <p:nvPicPr>
            <p:cNvPr id="43" name="Picture 42">
              <a:extLst>
                <a:ext uri="{FF2B5EF4-FFF2-40B4-BE49-F238E27FC236}">
                  <a16:creationId xmlns:a16="http://schemas.microsoft.com/office/drawing/2014/main" id="{F56E555D-2C00-4AD0-A4A0-03920A96C767}"/>
                </a:ext>
              </a:extLst>
            </p:cNvPr>
            <p:cNvPicPr>
              <a:picLocks noChangeAspect="1"/>
            </p:cNvPicPr>
            <p:nvPr/>
          </p:nvPicPr>
          <p:blipFill>
            <a:blip r:embed="rId4"/>
            <a:stretch>
              <a:fillRect/>
            </a:stretch>
          </p:blipFill>
          <p:spPr>
            <a:xfrm>
              <a:off x="7161001" y="4690660"/>
              <a:ext cx="469963" cy="469963"/>
            </a:xfrm>
            <a:prstGeom prst="rect">
              <a:avLst/>
            </a:prstGeom>
          </p:spPr>
        </p:pic>
        <p:pic>
          <p:nvPicPr>
            <p:cNvPr id="44" name="Picture 43">
              <a:extLst>
                <a:ext uri="{FF2B5EF4-FFF2-40B4-BE49-F238E27FC236}">
                  <a16:creationId xmlns:a16="http://schemas.microsoft.com/office/drawing/2014/main" id="{E7303417-20A3-4BB6-BACB-D184A10E9774}"/>
                </a:ext>
              </a:extLst>
            </p:cNvPr>
            <p:cNvPicPr>
              <a:picLocks noChangeAspect="1"/>
            </p:cNvPicPr>
            <p:nvPr/>
          </p:nvPicPr>
          <p:blipFill>
            <a:blip r:embed="rId5"/>
            <a:stretch>
              <a:fillRect/>
            </a:stretch>
          </p:blipFill>
          <p:spPr>
            <a:xfrm>
              <a:off x="8150524" y="4690660"/>
              <a:ext cx="469963" cy="469963"/>
            </a:xfrm>
            <a:prstGeom prst="rect">
              <a:avLst/>
            </a:prstGeom>
          </p:spPr>
        </p:pic>
        <p:pic>
          <p:nvPicPr>
            <p:cNvPr id="48" name="Picture 47">
              <a:extLst>
                <a:ext uri="{FF2B5EF4-FFF2-40B4-BE49-F238E27FC236}">
                  <a16:creationId xmlns:a16="http://schemas.microsoft.com/office/drawing/2014/main" id="{00DA58DE-5BED-4782-9970-E6B826181F93}"/>
                </a:ext>
              </a:extLst>
            </p:cNvPr>
            <p:cNvPicPr>
              <a:picLocks noChangeAspect="1"/>
            </p:cNvPicPr>
            <p:nvPr/>
          </p:nvPicPr>
          <p:blipFill>
            <a:blip r:embed="rId3"/>
            <a:stretch>
              <a:fillRect/>
            </a:stretch>
          </p:blipFill>
          <p:spPr>
            <a:xfrm>
              <a:off x="7730313" y="5170587"/>
              <a:ext cx="469963" cy="469963"/>
            </a:xfrm>
            <a:prstGeom prst="rect">
              <a:avLst/>
            </a:prstGeom>
          </p:spPr>
        </p:pic>
        <p:pic>
          <p:nvPicPr>
            <p:cNvPr id="49" name="Picture 48">
              <a:extLst>
                <a:ext uri="{FF2B5EF4-FFF2-40B4-BE49-F238E27FC236}">
                  <a16:creationId xmlns:a16="http://schemas.microsoft.com/office/drawing/2014/main" id="{CFE99ADE-0AC2-4FFD-A709-2A08E689619B}"/>
                </a:ext>
              </a:extLst>
            </p:cNvPr>
            <p:cNvPicPr>
              <a:picLocks noChangeAspect="1"/>
            </p:cNvPicPr>
            <p:nvPr/>
          </p:nvPicPr>
          <p:blipFill>
            <a:blip r:embed="rId4"/>
            <a:stretch>
              <a:fillRect/>
            </a:stretch>
          </p:blipFill>
          <p:spPr>
            <a:xfrm>
              <a:off x="7215007" y="5170587"/>
              <a:ext cx="469963" cy="469963"/>
            </a:xfrm>
            <a:prstGeom prst="rect">
              <a:avLst/>
            </a:prstGeom>
          </p:spPr>
        </p:pic>
        <p:pic>
          <p:nvPicPr>
            <p:cNvPr id="50" name="Picture 49">
              <a:extLst>
                <a:ext uri="{FF2B5EF4-FFF2-40B4-BE49-F238E27FC236}">
                  <a16:creationId xmlns:a16="http://schemas.microsoft.com/office/drawing/2014/main" id="{40F597BB-F617-45FC-85F4-635C0E2C14EB}"/>
                </a:ext>
              </a:extLst>
            </p:cNvPr>
            <p:cNvPicPr>
              <a:picLocks noChangeAspect="1"/>
            </p:cNvPicPr>
            <p:nvPr/>
          </p:nvPicPr>
          <p:blipFill>
            <a:blip r:embed="rId5"/>
            <a:stretch>
              <a:fillRect/>
            </a:stretch>
          </p:blipFill>
          <p:spPr>
            <a:xfrm>
              <a:off x="8223580" y="5170587"/>
              <a:ext cx="469963" cy="469963"/>
            </a:xfrm>
            <a:prstGeom prst="rect">
              <a:avLst/>
            </a:prstGeom>
          </p:spPr>
        </p:pic>
        <p:pic>
          <p:nvPicPr>
            <p:cNvPr id="51" name="Picture 50">
              <a:extLst>
                <a:ext uri="{FF2B5EF4-FFF2-40B4-BE49-F238E27FC236}">
                  <a16:creationId xmlns:a16="http://schemas.microsoft.com/office/drawing/2014/main" id="{EEDB1D95-3CA3-4508-9498-16B5EDDF5519}"/>
                </a:ext>
              </a:extLst>
            </p:cNvPr>
            <p:cNvPicPr>
              <a:picLocks noChangeAspect="1"/>
            </p:cNvPicPr>
            <p:nvPr/>
          </p:nvPicPr>
          <p:blipFill>
            <a:blip r:embed="rId3"/>
            <a:stretch>
              <a:fillRect/>
            </a:stretch>
          </p:blipFill>
          <p:spPr>
            <a:xfrm>
              <a:off x="9740062" y="5622721"/>
              <a:ext cx="469963" cy="469963"/>
            </a:xfrm>
            <a:prstGeom prst="rect">
              <a:avLst/>
            </a:prstGeom>
          </p:spPr>
        </p:pic>
        <p:pic>
          <p:nvPicPr>
            <p:cNvPr id="52" name="Picture 51">
              <a:extLst>
                <a:ext uri="{FF2B5EF4-FFF2-40B4-BE49-F238E27FC236}">
                  <a16:creationId xmlns:a16="http://schemas.microsoft.com/office/drawing/2014/main" id="{1D7D5FE0-4A9B-4C7B-AA76-9880CE6AF9C0}"/>
                </a:ext>
              </a:extLst>
            </p:cNvPr>
            <p:cNvPicPr>
              <a:picLocks noChangeAspect="1"/>
            </p:cNvPicPr>
            <p:nvPr/>
          </p:nvPicPr>
          <p:blipFill>
            <a:blip r:embed="rId4"/>
            <a:stretch>
              <a:fillRect/>
            </a:stretch>
          </p:blipFill>
          <p:spPr>
            <a:xfrm>
              <a:off x="9318138" y="5641771"/>
              <a:ext cx="469963" cy="469963"/>
            </a:xfrm>
            <a:prstGeom prst="rect">
              <a:avLst/>
            </a:prstGeom>
          </p:spPr>
        </p:pic>
        <p:pic>
          <p:nvPicPr>
            <p:cNvPr id="53" name="Picture 52">
              <a:extLst>
                <a:ext uri="{FF2B5EF4-FFF2-40B4-BE49-F238E27FC236}">
                  <a16:creationId xmlns:a16="http://schemas.microsoft.com/office/drawing/2014/main" id="{9A27B76F-AFD6-4529-8AE7-BE337AAE95EE}"/>
                </a:ext>
              </a:extLst>
            </p:cNvPr>
            <p:cNvPicPr>
              <a:picLocks noChangeAspect="1"/>
            </p:cNvPicPr>
            <p:nvPr/>
          </p:nvPicPr>
          <p:blipFill>
            <a:blip r:embed="rId5"/>
            <a:stretch>
              <a:fillRect/>
            </a:stretch>
          </p:blipFill>
          <p:spPr>
            <a:xfrm>
              <a:off x="10179634" y="5622721"/>
              <a:ext cx="469963" cy="469963"/>
            </a:xfrm>
            <a:prstGeom prst="rect">
              <a:avLst/>
            </a:prstGeom>
          </p:spPr>
        </p:pic>
      </p:grpSp>
      <p:sp>
        <p:nvSpPr>
          <p:cNvPr id="56" name="TextBox 55">
            <a:extLst>
              <a:ext uri="{FF2B5EF4-FFF2-40B4-BE49-F238E27FC236}">
                <a16:creationId xmlns:a16="http://schemas.microsoft.com/office/drawing/2014/main" id="{6150AFD9-7F30-45B6-90DA-A59F3FC26318}"/>
              </a:ext>
            </a:extLst>
          </p:cNvPr>
          <p:cNvSpPr txBox="1"/>
          <p:nvPr/>
        </p:nvSpPr>
        <p:spPr>
          <a:xfrm>
            <a:off x="3802347" y="1333038"/>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TRONG NHÓM</a:t>
            </a:r>
          </a:p>
        </p:txBody>
      </p:sp>
    </p:spTree>
    <p:extLst>
      <p:ext uri="{BB962C8B-B14F-4D97-AF65-F5344CB8AC3E}">
        <p14:creationId xmlns:p14="http://schemas.microsoft.com/office/powerpoint/2010/main" val="14072819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14:bounceEnd="66000">
                                          <p:cBhvr additive="base">
                                            <p:cTn id="12"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1000" fill="hold"/>
                                            <p:tgtEl>
                                              <p:spTgt spid="40"/>
                                            </p:tgtEl>
                                            <p:attrNameLst>
                                              <p:attrName>ppt_x</p:attrName>
                                            </p:attrNameLst>
                                          </p:cBhvr>
                                          <p:tavLst>
                                            <p:tav tm="0">
                                              <p:val>
                                                <p:strVal val="#ppt_x"/>
                                              </p:val>
                                            </p:tav>
                                            <p:tav tm="100000">
                                              <p:val>
                                                <p:strVal val="#ppt_x"/>
                                              </p:val>
                                            </p:tav>
                                          </p:tavLst>
                                        </p:anim>
                                        <p:anim calcmode="lin" valueType="num">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19849753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3222554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Group 22">
            <a:extLst>
              <a:ext uri="{FF2B5EF4-FFF2-40B4-BE49-F238E27FC236}">
                <a16:creationId xmlns:a16="http://schemas.microsoft.com/office/drawing/2014/main" id="{E271D271-B54C-4CD3-8D21-3DE4B67880CE}"/>
              </a:ext>
            </a:extLst>
          </p:cNvPr>
          <p:cNvGrpSpPr/>
          <p:nvPr/>
        </p:nvGrpSpPr>
        <p:grpSpPr>
          <a:xfrm>
            <a:off x="2742453" y="1845080"/>
            <a:ext cx="7310232" cy="3287264"/>
            <a:chOff x="5548616" y="3863568"/>
            <a:chExt cx="5668381" cy="2548957"/>
          </a:xfrm>
        </p:grpSpPr>
        <p:grpSp>
          <p:nvGrpSpPr>
            <p:cNvPr id="24" name="Group 23">
              <a:extLst>
                <a:ext uri="{FF2B5EF4-FFF2-40B4-BE49-F238E27FC236}">
                  <a16:creationId xmlns:a16="http://schemas.microsoft.com/office/drawing/2014/main" id="{11D037F3-64B2-41ED-9703-C20C6B55FA37}"/>
                </a:ext>
              </a:extLst>
            </p:cNvPr>
            <p:cNvGrpSpPr/>
            <p:nvPr/>
          </p:nvGrpSpPr>
          <p:grpSpPr>
            <a:xfrm>
              <a:off x="5548616" y="3863568"/>
              <a:ext cx="5668381" cy="2548957"/>
              <a:chOff x="3682716" y="1301619"/>
              <a:chExt cx="5668381" cy="2548957"/>
            </a:xfrm>
          </p:grpSpPr>
          <p:sp>
            <p:nvSpPr>
              <p:cNvPr id="46" name="Rectangle: Rounded Corners 12">
                <a:extLst>
                  <a:ext uri="{FF2B5EF4-FFF2-40B4-BE49-F238E27FC236}">
                    <a16:creationId xmlns:a16="http://schemas.microsoft.com/office/drawing/2014/main" id="{FD404B98-94F4-4D6F-8371-E8A4B281ADE8}"/>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to,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rõ</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ngắt</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nghỉ</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chỗ</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47" name="Rectangle: Rounded Corners 46">
                <a:extLst>
                  <a:ext uri="{FF2B5EF4-FFF2-40B4-BE49-F238E27FC236}">
                    <a16:creationId xmlns:a16="http://schemas.microsoft.com/office/drawing/2014/main" id="{0B9CFF7C-8949-41A1-B34D-DBF8D6B5054C}"/>
                  </a:ext>
                </a:extLst>
              </p:cNvPr>
              <p:cNvSpPr/>
              <p:nvPr/>
            </p:nvSpPr>
            <p:spPr>
              <a:xfrm>
                <a:off x="4831158" y="1301619"/>
                <a:ext cx="3304503"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30" name="Picture 29">
              <a:extLst>
                <a:ext uri="{FF2B5EF4-FFF2-40B4-BE49-F238E27FC236}">
                  <a16:creationId xmlns:a16="http://schemas.microsoft.com/office/drawing/2014/main" id="{624EDD78-125D-4702-9DE8-34AE48193134}"/>
                </a:ext>
              </a:extLst>
            </p:cNvPr>
            <p:cNvPicPr>
              <a:picLocks noChangeAspect="1"/>
            </p:cNvPicPr>
            <p:nvPr/>
          </p:nvPicPr>
          <p:blipFill>
            <a:blip r:embed="rId2"/>
            <a:stretch>
              <a:fillRect/>
            </a:stretch>
          </p:blipFill>
          <p:spPr>
            <a:xfrm>
              <a:off x="7896036" y="4828829"/>
              <a:ext cx="469963" cy="469963"/>
            </a:xfrm>
            <a:prstGeom prst="rect">
              <a:avLst/>
            </a:prstGeom>
          </p:spPr>
        </p:pic>
        <p:pic>
          <p:nvPicPr>
            <p:cNvPr id="31" name="Picture 30">
              <a:extLst>
                <a:ext uri="{FF2B5EF4-FFF2-40B4-BE49-F238E27FC236}">
                  <a16:creationId xmlns:a16="http://schemas.microsoft.com/office/drawing/2014/main" id="{E2D18495-A541-4FC8-A8CB-3A8188257299}"/>
                </a:ext>
              </a:extLst>
            </p:cNvPr>
            <p:cNvPicPr>
              <a:picLocks noChangeAspect="1"/>
            </p:cNvPicPr>
            <p:nvPr/>
          </p:nvPicPr>
          <p:blipFill>
            <a:blip r:embed="rId3"/>
            <a:stretch>
              <a:fillRect/>
            </a:stretch>
          </p:blipFill>
          <p:spPr>
            <a:xfrm>
              <a:off x="7472305" y="4828829"/>
              <a:ext cx="469963" cy="469963"/>
            </a:xfrm>
            <a:prstGeom prst="rect">
              <a:avLst/>
            </a:prstGeom>
          </p:spPr>
        </p:pic>
        <p:pic>
          <p:nvPicPr>
            <p:cNvPr id="32" name="Picture 31">
              <a:extLst>
                <a:ext uri="{FF2B5EF4-FFF2-40B4-BE49-F238E27FC236}">
                  <a16:creationId xmlns:a16="http://schemas.microsoft.com/office/drawing/2014/main" id="{A436047D-6967-4566-9975-A95C323E20C8}"/>
                </a:ext>
              </a:extLst>
            </p:cNvPr>
            <p:cNvPicPr>
              <a:picLocks noChangeAspect="1"/>
            </p:cNvPicPr>
            <p:nvPr/>
          </p:nvPicPr>
          <p:blipFill>
            <a:blip r:embed="rId4"/>
            <a:stretch>
              <a:fillRect/>
            </a:stretch>
          </p:blipFill>
          <p:spPr>
            <a:xfrm>
              <a:off x="8349310" y="4821443"/>
              <a:ext cx="469963" cy="469963"/>
            </a:xfrm>
            <a:prstGeom prst="rect">
              <a:avLst/>
            </a:prstGeom>
          </p:spPr>
        </p:pic>
        <p:pic>
          <p:nvPicPr>
            <p:cNvPr id="33" name="Picture 32">
              <a:extLst>
                <a:ext uri="{FF2B5EF4-FFF2-40B4-BE49-F238E27FC236}">
                  <a16:creationId xmlns:a16="http://schemas.microsoft.com/office/drawing/2014/main" id="{DF790BB3-8B40-40CE-AD8D-6C152BB8CBBA}"/>
                </a:ext>
              </a:extLst>
            </p:cNvPr>
            <p:cNvPicPr>
              <a:picLocks noChangeAspect="1"/>
            </p:cNvPicPr>
            <p:nvPr/>
          </p:nvPicPr>
          <p:blipFill>
            <a:blip r:embed="rId2"/>
            <a:stretch>
              <a:fillRect/>
            </a:stretch>
          </p:blipFill>
          <p:spPr>
            <a:xfrm>
              <a:off x="8027617" y="5318403"/>
              <a:ext cx="469963" cy="469963"/>
            </a:xfrm>
            <a:prstGeom prst="rect">
              <a:avLst/>
            </a:prstGeom>
          </p:spPr>
        </p:pic>
        <p:pic>
          <p:nvPicPr>
            <p:cNvPr id="34" name="Picture 33">
              <a:extLst>
                <a:ext uri="{FF2B5EF4-FFF2-40B4-BE49-F238E27FC236}">
                  <a16:creationId xmlns:a16="http://schemas.microsoft.com/office/drawing/2014/main" id="{B4A46C57-5EE3-499A-BF09-27E9231BBE11}"/>
                </a:ext>
              </a:extLst>
            </p:cNvPr>
            <p:cNvPicPr>
              <a:picLocks noChangeAspect="1"/>
            </p:cNvPicPr>
            <p:nvPr/>
          </p:nvPicPr>
          <p:blipFill>
            <a:blip r:embed="rId3"/>
            <a:stretch>
              <a:fillRect/>
            </a:stretch>
          </p:blipFill>
          <p:spPr>
            <a:xfrm>
              <a:off x="7559572" y="5303632"/>
              <a:ext cx="469963" cy="469963"/>
            </a:xfrm>
            <a:prstGeom prst="rect">
              <a:avLst/>
            </a:prstGeom>
          </p:spPr>
        </p:pic>
        <p:pic>
          <p:nvPicPr>
            <p:cNvPr id="36" name="Picture 35">
              <a:extLst>
                <a:ext uri="{FF2B5EF4-FFF2-40B4-BE49-F238E27FC236}">
                  <a16:creationId xmlns:a16="http://schemas.microsoft.com/office/drawing/2014/main" id="{37AF208C-3777-490D-893D-EDEC911102B0}"/>
                </a:ext>
              </a:extLst>
            </p:cNvPr>
            <p:cNvPicPr>
              <a:picLocks noChangeAspect="1"/>
            </p:cNvPicPr>
            <p:nvPr/>
          </p:nvPicPr>
          <p:blipFill>
            <a:blip r:embed="rId4"/>
            <a:stretch>
              <a:fillRect/>
            </a:stretch>
          </p:blipFill>
          <p:spPr>
            <a:xfrm>
              <a:off x="8495663" y="5288860"/>
              <a:ext cx="469963" cy="469963"/>
            </a:xfrm>
            <a:prstGeom prst="rect">
              <a:avLst/>
            </a:prstGeom>
          </p:spPr>
        </p:pic>
        <p:pic>
          <p:nvPicPr>
            <p:cNvPr id="37" name="Picture 36">
              <a:extLst>
                <a:ext uri="{FF2B5EF4-FFF2-40B4-BE49-F238E27FC236}">
                  <a16:creationId xmlns:a16="http://schemas.microsoft.com/office/drawing/2014/main" id="{58FED45E-BB30-44F9-9244-613ACBD9C458}"/>
                </a:ext>
              </a:extLst>
            </p:cNvPr>
            <p:cNvPicPr>
              <a:picLocks noChangeAspect="1"/>
            </p:cNvPicPr>
            <p:nvPr/>
          </p:nvPicPr>
          <p:blipFill>
            <a:blip r:embed="rId2"/>
            <a:stretch>
              <a:fillRect/>
            </a:stretch>
          </p:blipFill>
          <p:spPr>
            <a:xfrm>
              <a:off x="10205849" y="5758823"/>
              <a:ext cx="469963" cy="469963"/>
            </a:xfrm>
            <a:prstGeom prst="rect">
              <a:avLst/>
            </a:prstGeom>
          </p:spPr>
        </p:pic>
        <p:pic>
          <p:nvPicPr>
            <p:cNvPr id="38" name="Picture 37">
              <a:extLst>
                <a:ext uri="{FF2B5EF4-FFF2-40B4-BE49-F238E27FC236}">
                  <a16:creationId xmlns:a16="http://schemas.microsoft.com/office/drawing/2014/main" id="{596D5681-0D06-4F32-84A6-A7AC6247B30B}"/>
                </a:ext>
              </a:extLst>
            </p:cNvPr>
            <p:cNvPicPr>
              <a:picLocks noChangeAspect="1"/>
            </p:cNvPicPr>
            <p:nvPr/>
          </p:nvPicPr>
          <p:blipFill>
            <a:blip r:embed="rId3"/>
            <a:stretch>
              <a:fillRect/>
            </a:stretch>
          </p:blipFill>
          <p:spPr>
            <a:xfrm>
              <a:off x="9730416" y="5729280"/>
              <a:ext cx="469963" cy="469963"/>
            </a:xfrm>
            <a:prstGeom prst="rect">
              <a:avLst/>
            </a:prstGeom>
          </p:spPr>
        </p:pic>
        <p:pic>
          <p:nvPicPr>
            <p:cNvPr id="45" name="Picture 44">
              <a:extLst>
                <a:ext uri="{FF2B5EF4-FFF2-40B4-BE49-F238E27FC236}">
                  <a16:creationId xmlns:a16="http://schemas.microsoft.com/office/drawing/2014/main" id="{E6621CF7-3798-428D-A242-881955231A80}"/>
                </a:ext>
              </a:extLst>
            </p:cNvPr>
            <p:cNvPicPr>
              <a:picLocks noChangeAspect="1"/>
            </p:cNvPicPr>
            <p:nvPr/>
          </p:nvPicPr>
          <p:blipFill>
            <a:blip r:embed="rId4"/>
            <a:stretch>
              <a:fillRect/>
            </a:stretch>
          </p:blipFill>
          <p:spPr>
            <a:xfrm>
              <a:off x="10666508" y="5758824"/>
              <a:ext cx="469963" cy="469963"/>
            </a:xfrm>
            <a:prstGeom prst="rect">
              <a:avLst/>
            </a:prstGeom>
          </p:spPr>
        </p:pic>
      </p:grpSp>
      <p:pic>
        <p:nvPicPr>
          <p:cNvPr id="57" name="Picture 56">
            <a:extLst>
              <a:ext uri="{FF2B5EF4-FFF2-40B4-BE49-F238E27FC236}">
                <a16:creationId xmlns:a16="http://schemas.microsoft.com/office/drawing/2014/main" id="{71771098-2AF8-49F9-B97A-062262489D99}"/>
              </a:ext>
            </a:extLst>
          </p:cNvPr>
          <p:cNvPicPr>
            <a:picLocks noChangeAspect="1"/>
          </p:cNvPicPr>
          <p:nvPr/>
        </p:nvPicPr>
        <p:blipFill>
          <a:blip r:embed="rId5"/>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9633754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2887899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462116" y="304801"/>
            <a:ext cx="11297265" cy="6272980"/>
          </a:xfrm>
          <a:prstGeom prst="round2Diag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2">
            <a:extLst>
              <a:ext uri="{FF2B5EF4-FFF2-40B4-BE49-F238E27FC236}">
                <a16:creationId xmlns:a16="http://schemas.microsoft.com/office/drawing/2014/main" id="{C20589A3-8F10-D826-A8DF-A1F2B89CBF5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8200" y="1685925"/>
            <a:ext cx="11029138" cy="4752975"/>
          </a:xfrm>
          <a:prstGeom prst="rect">
            <a:avLst/>
          </a:prstGeom>
        </p:spPr>
      </p:pic>
      <p:sp>
        <p:nvSpPr>
          <p:cNvPr id="19" name="TextBox 18">
            <a:extLst>
              <a:ext uri="{FF2B5EF4-FFF2-40B4-BE49-F238E27FC236}">
                <a16:creationId xmlns:a16="http://schemas.microsoft.com/office/drawing/2014/main" id="{F6E4291A-6A36-9BF1-8C5A-12469B14E7DD}"/>
              </a:ext>
            </a:extLst>
          </p:cNvPr>
          <p:cNvSpPr txBox="1"/>
          <p:nvPr/>
        </p:nvSpPr>
        <p:spPr>
          <a:xfrm>
            <a:off x="424544" y="917796"/>
            <a:ext cx="55976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p>
        </p:txBody>
      </p:sp>
      <p:sp>
        <p:nvSpPr>
          <p:cNvPr id="21" name="TextBox 20">
            <a:extLst>
              <a:ext uri="{FF2B5EF4-FFF2-40B4-BE49-F238E27FC236}">
                <a16:creationId xmlns:a16="http://schemas.microsoft.com/office/drawing/2014/main" id="{6FF3F216-AC69-AF76-9AC4-C7586A13A140}"/>
              </a:ext>
            </a:extLst>
          </p:cNvPr>
          <p:cNvSpPr txBox="1"/>
          <p:nvPr/>
        </p:nvSpPr>
        <p:spPr>
          <a:xfrm>
            <a:off x="1257300" y="1968103"/>
            <a:ext cx="9791700" cy="4051558"/>
          </a:xfrm>
          <a:prstGeom prst="rect">
            <a:avLst/>
          </a:prstGeom>
          <a:noFill/>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Đọc đúng từ ngữ, câu, đoạn và toàn bộ câu chuyện Quả hồng của thỏ con. Bước đầu biết thể hiện tâm trạng, cảm xúc của các nhân vật (thỏ con và đàn chim) trong câu chuyện qua giọng đọc, biết nghỉ hơi ở chỗ có dấu câu.</a:t>
            </a:r>
          </a:p>
          <a:p>
            <a:pPr lvl="0" indent="228600" algn="just">
              <a:lnSpc>
                <a:spcPct val="120000"/>
              </a:lnSpc>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 Nhận biết được trình tự các sự việc; suy nghĩ và hành động của từng nhân vật cụ thể. Hiểu được tình cảm yêu thương chân thành mà các nhân vật đã dành cho nhau.</a:t>
            </a:r>
            <a:endParaRPr lang="en-US" sz="2400" dirty="0">
              <a:solidFill>
                <a:prstClr val="black"/>
              </a:solidFill>
              <a:latin typeface="Calibri" panose="020F0502020204030204" pitchFamily="34" charset="0"/>
              <a:ea typeface="Arial" panose="020B0604020202020204" pitchFamily="34" charset="0"/>
              <a:cs typeface="Calibri" panose="020F0502020204030204" pitchFamily="34" charset="0"/>
            </a:endParaRPr>
          </a:p>
          <a:p>
            <a:pPr lvl="0" indent="228600" algn="just">
              <a:lnSpc>
                <a:spcPct val="120000"/>
              </a:lnSpc>
            </a:pPr>
            <a:r>
              <a:rPr lang="en-US" sz="2400" dirty="0">
                <a:solidFill>
                  <a:prstClr val="black"/>
                </a:solidFill>
                <a:latin typeface="Calibri" panose="020F0502020204030204" pitchFamily="34" charset="0"/>
                <a:ea typeface="Arial" panose="020B0604020202020204" pitchFamily="34" charset="0"/>
                <a:cs typeface="Calibri" panose="020F0502020204030204" pitchFamily="34" charset="0"/>
              </a:rPr>
              <a:t>- </a:t>
            </a: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Hiểu bài học được gửi gắm qua câu chuyện: Nếu dành yêu thương, dành điều tốt đẹp cho người khác, chúng ta cũng sẽ nhận lại được yêu thương cùng những điều tốt đẹp</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A40E5ED-2D8B-4BDD-A655-E3592F399A84}"/>
              </a:ext>
            </a:extLst>
          </p:cNvPr>
          <p:cNvPicPr>
            <a:picLocks noChangeAspect="1"/>
          </p:cNvPicPr>
          <p:nvPr/>
        </p:nvPicPr>
        <p:blipFill>
          <a:blip r:embed="rId6"/>
          <a:stretch>
            <a:fillRect/>
          </a:stretch>
        </p:blipFill>
        <p:spPr>
          <a:xfrm>
            <a:off x="2940640" y="-66675"/>
            <a:ext cx="6901270" cy="1694835"/>
          </a:xfrm>
          <a:prstGeom prst="rect">
            <a:avLst/>
          </a:prstGeom>
        </p:spPr>
      </p:pic>
    </p:spTree>
    <p:extLst>
      <p:ext uri="{BB962C8B-B14F-4D97-AF65-F5344CB8AC3E}">
        <p14:creationId xmlns:p14="http://schemas.microsoft.com/office/powerpoint/2010/main" val="210475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19713493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4"/>
          <a:srcRect/>
          <a:stretch>
            <a:fillRect/>
          </a:stretch>
        </p:blipFill>
        <p:spPr>
          <a:xfrm flipH="1">
            <a:off x="8654928" y="1976145"/>
            <a:ext cx="1956208" cy="2372360"/>
          </a:xfrm>
          <a:prstGeom prst="rect">
            <a:avLst/>
          </a:prstGeom>
        </p:spPr>
      </p:pic>
      <p:pic>
        <p:nvPicPr>
          <p:cNvPr id="8" name="Picture 7">
            <a:extLst>
              <a:ext uri="{FF2B5EF4-FFF2-40B4-BE49-F238E27FC236}">
                <a16:creationId xmlns:a16="http://schemas.microsoft.com/office/drawing/2014/main" id="{5B9F14D7-DE5D-4627-A236-D8AEB0C9CFC4}"/>
              </a:ext>
            </a:extLst>
          </p:cNvPr>
          <p:cNvPicPr>
            <a:picLocks noChangeAspect="1"/>
          </p:cNvPicPr>
          <p:nvPr/>
        </p:nvPicPr>
        <p:blipFill>
          <a:blip r:embed="rId5"/>
          <a:stretch>
            <a:fillRect/>
          </a:stretch>
        </p:blipFill>
        <p:spPr>
          <a:xfrm>
            <a:off x="2219325" y="1129293"/>
            <a:ext cx="7562112" cy="1173261"/>
          </a:xfrm>
          <a:prstGeom prst="rect">
            <a:avLst/>
          </a:prstGeom>
        </p:spPr>
      </p:pic>
    </p:spTree>
    <p:extLst>
      <p:ext uri="{BB962C8B-B14F-4D97-AF65-F5344CB8AC3E}">
        <p14:creationId xmlns:p14="http://schemas.microsoft.com/office/powerpoint/2010/main" val="4170278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180056" y="2554680"/>
            <a:ext cx="5912602" cy="2284710"/>
          </a:xfrm>
          <a:custGeom>
            <a:avLst/>
            <a:gdLst>
              <a:gd name="connsiteX0" fmla="*/ 0 w 5912602"/>
              <a:gd name="connsiteY0" fmla="*/ 380793 h 2284710"/>
              <a:gd name="connsiteX1" fmla="*/ 380793 w 5912602"/>
              <a:gd name="connsiteY1" fmla="*/ 0 h 2284710"/>
              <a:gd name="connsiteX2" fmla="*/ 3449018 w 5912602"/>
              <a:gd name="connsiteY2" fmla="*/ 0 h 2284710"/>
              <a:gd name="connsiteX3" fmla="*/ 3449018 w 5912602"/>
              <a:gd name="connsiteY3" fmla="*/ 0 h 2284710"/>
              <a:gd name="connsiteX4" fmla="*/ 4927168 w 5912602"/>
              <a:gd name="connsiteY4" fmla="*/ 0 h 2284710"/>
              <a:gd name="connsiteX5" fmla="*/ 5531809 w 5912602"/>
              <a:gd name="connsiteY5" fmla="*/ 0 h 2284710"/>
              <a:gd name="connsiteX6" fmla="*/ 5912602 w 5912602"/>
              <a:gd name="connsiteY6" fmla="*/ 380793 h 2284710"/>
              <a:gd name="connsiteX7" fmla="*/ 5912602 w 5912602"/>
              <a:gd name="connsiteY7" fmla="*/ 1332748 h 2284710"/>
              <a:gd name="connsiteX8" fmla="*/ 6853001 w 5912602"/>
              <a:gd name="connsiteY8" fmla="*/ 1488603 h 2284710"/>
              <a:gd name="connsiteX9" fmla="*/ 5912602 w 5912602"/>
              <a:gd name="connsiteY9" fmla="*/ 1903925 h 2284710"/>
              <a:gd name="connsiteX10" fmla="*/ 5912602 w 5912602"/>
              <a:gd name="connsiteY10" fmla="*/ 1903917 h 2284710"/>
              <a:gd name="connsiteX11" fmla="*/ 5531809 w 5912602"/>
              <a:gd name="connsiteY11" fmla="*/ 2284710 h 2284710"/>
              <a:gd name="connsiteX12" fmla="*/ 4927168 w 5912602"/>
              <a:gd name="connsiteY12" fmla="*/ 2284710 h 2284710"/>
              <a:gd name="connsiteX13" fmla="*/ 3449018 w 5912602"/>
              <a:gd name="connsiteY13" fmla="*/ 2284710 h 2284710"/>
              <a:gd name="connsiteX14" fmla="*/ 3449018 w 5912602"/>
              <a:gd name="connsiteY14" fmla="*/ 2284710 h 2284710"/>
              <a:gd name="connsiteX15" fmla="*/ 380793 w 5912602"/>
              <a:gd name="connsiteY15" fmla="*/ 2284710 h 2284710"/>
              <a:gd name="connsiteX16" fmla="*/ 0 w 5912602"/>
              <a:gd name="connsiteY16" fmla="*/ 1903917 h 2284710"/>
              <a:gd name="connsiteX17" fmla="*/ 0 w 5912602"/>
              <a:gd name="connsiteY17" fmla="*/ 1903925 h 2284710"/>
              <a:gd name="connsiteX18" fmla="*/ 0 w 5912602"/>
              <a:gd name="connsiteY18" fmla="*/ 1332748 h 2284710"/>
              <a:gd name="connsiteX19" fmla="*/ 0 w 5912602"/>
              <a:gd name="connsiteY19" fmla="*/ 1332748 h 2284710"/>
              <a:gd name="connsiteX20" fmla="*/ 0 w 5912602"/>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2284710" fill="none" extrusionOk="0">
                <a:moveTo>
                  <a:pt x="0" y="380793"/>
                </a:moveTo>
                <a:cubicBezTo>
                  <a:pt x="-8810" y="181078"/>
                  <a:pt x="181991" y="-31124"/>
                  <a:pt x="380793" y="0"/>
                </a:cubicBezTo>
                <a:cubicBezTo>
                  <a:pt x="1295648" y="129591"/>
                  <a:pt x="2330714" y="-79037"/>
                  <a:pt x="3449018" y="0"/>
                </a:cubicBezTo>
                <a:lnTo>
                  <a:pt x="3449018" y="0"/>
                </a:lnTo>
                <a:cubicBezTo>
                  <a:pt x="3935392" y="82824"/>
                  <a:pt x="4464396" y="76368"/>
                  <a:pt x="4927168" y="0"/>
                </a:cubicBezTo>
                <a:cubicBezTo>
                  <a:pt x="5021700" y="-3875"/>
                  <a:pt x="5316345" y="-34416"/>
                  <a:pt x="5531809" y="0"/>
                </a:cubicBezTo>
                <a:cubicBezTo>
                  <a:pt x="5766271" y="19435"/>
                  <a:pt x="5880071" y="159939"/>
                  <a:pt x="5912602" y="380793"/>
                </a:cubicBezTo>
                <a:cubicBezTo>
                  <a:pt x="5985780" y="851275"/>
                  <a:pt x="5856119" y="1150168"/>
                  <a:pt x="5912602" y="1332748"/>
                </a:cubicBezTo>
                <a:cubicBezTo>
                  <a:pt x="6291714" y="1378563"/>
                  <a:pt x="6586243" y="1414211"/>
                  <a:pt x="6853001" y="1488603"/>
                </a:cubicBezTo>
                <a:cubicBezTo>
                  <a:pt x="6428766" y="1680327"/>
                  <a:pt x="6046363" y="1901560"/>
                  <a:pt x="5912602" y="1903925"/>
                </a:cubicBezTo>
                <a:lnTo>
                  <a:pt x="5912602" y="1903917"/>
                </a:lnTo>
                <a:cubicBezTo>
                  <a:pt x="5927400" y="2104249"/>
                  <a:pt x="5765673" y="2299260"/>
                  <a:pt x="5531809" y="2284710"/>
                </a:cubicBezTo>
                <a:cubicBezTo>
                  <a:pt x="5288677" y="2316048"/>
                  <a:pt x="5120299" y="2311809"/>
                  <a:pt x="4927168" y="2284710"/>
                </a:cubicBezTo>
                <a:cubicBezTo>
                  <a:pt x="4704904" y="2183570"/>
                  <a:pt x="3681653" y="2183553"/>
                  <a:pt x="3449018" y="2284710"/>
                </a:cubicBezTo>
                <a:lnTo>
                  <a:pt x="3449018" y="2284710"/>
                </a:lnTo>
                <a:cubicBezTo>
                  <a:pt x="2091352" y="2245044"/>
                  <a:pt x="1360452"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5912602" h="2284710" stroke="0" extrusionOk="0">
                <a:moveTo>
                  <a:pt x="0" y="380793"/>
                </a:moveTo>
                <a:cubicBezTo>
                  <a:pt x="805" y="167867"/>
                  <a:pt x="154485" y="16500"/>
                  <a:pt x="380793" y="0"/>
                </a:cubicBezTo>
                <a:cubicBezTo>
                  <a:pt x="1822518" y="-30226"/>
                  <a:pt x="2320518" y="19287"/>
                  <a:pt x="3449018" y="0"/>
                </a:cubicBezTo>
                <a:lnTo>
                  <a:pt x="3449018" y="0"/>
                </a:lnTo>
                <a:cubicBezTo>
                  <a:pt x="3993118" y="59585"/>
                  <a:pt x="4374762" y="48789"/>
                  <a:pt x="4927168" y="0"/>
                </a:cubicBezTo>
                <a:cubicBezTo>
                  <a:pt x="5181955" y="-11091"/>
                  <a:pt x="5439282" y="47624"/>
                  <a:pt x="5531809" y="0"/>
                </a:cubicBezTo>
                <a:cubicBezTo>
                  <a:pt x="5760948" y="-2248"/>
                  <a:pt x="5889208" y="137024"/>
                  <a:pt x="5912602" y="380793"/>
                </a:cubicBezTo>
                <a:cubicBezTo>
                  <a:pt x="5895700" y="731695"/>
                  <a:pt x="5860528" y="952468"/>
                  <a:pt x="5912602" y="1332748"/>
                </a:cubicBezTo>
                <a:cubicBezTo>
                  <a:pt x="6065657" y="1287346"/>
                  <a:pt x="6436137" y="1354752"/>
                  <a:pt x="6853001" y="1488603"/>
                </a:cubicBezTo>
                <a:cubicBezTo>
                  <a:pt x="6429543" y="1642090"/>
                  <a:pt x="6064357" y="1878700"/>
                  <a:pt x="5912602" y="1903925"/>
                </a:cubicBezTo>
                <a:lnTo>
                  <a:pt x="5912602" y="1903917"/>
                </a:lnTo>
                <a:cubicBezTo>
                  <a:pt x="5942994" y="2095551"/>
                  <a:pt x="5738849" y="2249717"/>
                  <a:pt x="5531809" y="2284710"/>
                </a:cubicBezTo>
                <a:cubicBezTo>
                  <a:pt x="5269219" y="2264960"/>
                  <a:pt x="5164608" y="2334454"/>
                  <a:pt x="4927168" y="2284710"/>
                </a:cubicBezTo>
                <a:cubicBezTo>
                  <a:pt x="4604307" y="2296527"/>
                  <a:pt x="3709107" y="2415542"/>
                  <a:pt x="3449018" y="2284710"/>
                </a:cubicBezTo>
                <a:lnTo>
                  <a:pt x="3449018" y="2284710"/>
                </a:lnTo>
                <a:cubicBezTo>
                  <a:pt x="2722769" y="2379742"/>
                  <a:pt x="896535"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6590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 bài đọc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Quả</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thỏ</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a:t>
            </a:r>
            <a:r>
              <a:rPr lang="vi-VN" sz="40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có từ nào em chưa hiểu nghĩa? </a:t>
            </a: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6" y="3194759"/>
            <a:ext cx="2933293" cy="3433619"/>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Tree>
    <p:extLst>
      <p:ext uri="{BB962C8B-B14F-4D97-AF65-F5344CB8AC3E}">
        <p14:creationId xmlns:p14="http://schemas.microsoft.com/office/powerpoint/2010/main" val="117988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218156" y="195460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Cầu khẩn: tha thiết xin người khác điều gì đó.</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5" y="3194759"/>
            <a:ext cx="3007400" cy="3520366"/>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
        <p:nvSpPr>
          <p:cNvPr id="6" name="Speech Bubble: Rectangle with Corners Rounded 5">
            <a:extLst>
              <a:ext uri="{FF2B5EF4-FFF2-40B4-BE49-F238E27FC236}">
                <a16:creationId xmlns:a16="http://schemas.microsoft.com/office/drawing/2014/main" id="{423B7EEF-6614-4D06-90D4-4AE81DDE9A60}"/>
              </a:ext>
            </a:extLst>
          </p:cNvPr>
          <p:cNvSpPr/>
          <p:nvPr/>
        </p:nvSpPr>
        <p:spPr>
          <a:xfrm>
            <a:off x="1037181" y="410725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Đói lả: đói đến mức không thể đứng lên.</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952180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218156" y="195460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Lúc lỉu: (chùm quả) sai trĩu xuống.</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5" y="3194759"/>
            <a:ext cx="3007400" cy="3520366"/>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
        <p:nvSpPr>
          <p:cNvPr id="6" name="Speech Bubble: Rectangle with Corners Rounded 5">
            <a:extLst>
              <a:ext uri="{FF2B5EF4-FFF2-40B4-BE49-F238E27FC236}">
                <a16:creationId xmlns:a16="http://schemas.microsoft.com/office/drawing/2014/main" id="{423B7EEF-6614-4D06-90D4-4AE81DDE9A60}"/>
              </a:ext>
            </a:extLst>
          </p:cNvPr>
          <p:cNvSpPr/>
          <p:nvPr/>
        </p:nvSpPr>
        <p:spPr>
          <a:xfrm>
            <a:off x="1037181" y="410725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Tíu tít: vẻ bận rộn, tất bật của nhiều người.</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54632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3">
            <a:extLst>
              <a:ext uri="{FF2B5EF4-FFF2-40B4-BE49-F238E27FC236}">
                <a16:creationId xmlns:a16="http://schemas.microsoft.com/office/drawing/2014/main" id="{697D44FC-DED0-468F-AC97-B895CC80FC6F}"/>
              </a:ext>
            </a:extLst>
          </p:cNvPr>
          <p:cNvSpPr/>
          <p:nvPr/>
        </p:nvSpPr>
        <p:spPr>
          <a:xfrm>
            <a:off x="347394" y="142876"/>
            <a:ext cx="11497211" cy="6543674"/>
          </a:xfrm>
          <a:prstGeom prst="roundRect">
            <a:avLst>
              <a:gd name="adj" fmla="val 12531"/>
            </a:avLst>
          </a:prstGeom>
          <a:solidFill>
            <a:srgbClr val="FFFFFF"/>
          </a:solidFill>
          <a:ln w="19050">
            <a:solidFill>
              <a:srgbClr val="FF6F92"/>
            </a:solidFill>
            <a:prstDash val="solid"/>
            <a:extLst>
              <a:ext uri="{C807C97D-BFC1-408E-A445-0C87EB9F89A2}">
                <ask:lineSketchStyleProps xmlns:ask="http://schemas.microsoft.com/office/drawing/2018/sketchyshapes" sd="2129858240">
                  <a:custGeom>
                    <a:avLst/>
                    <a:gdLst>
                      <a:gd name="connsiteX0" fmla="*/ 0 w 11497211"/>
                      <a:gd name="connsiteY0" fmla="*/ 742782 h 5927557"/>
                      <a:gd name="connsiteX1" fmla="*/ 742782 w 11497211"/>
                      <a:gd name="connsiteY1" fmla="*/ 0 h 5927557"/>
                      <a:gd name="connsiteX2" fmla="*/ 10754429 w 11497211"/>
                      <a:gd name="connsiteY2" fmla="*/ 0 h 5927557"/>
                      <a:gd name="connsiteX3" fmla="*/ 11497211 w 11497211"/>
                      <a:gd name="connsiteY3" fmla="*/ 742782 h 5927557"/>
                      <a:gd name="connsiteX4" fmla="*/ 11497211 w 11497211"/>
                      <a:gd name="connsiteY4" fmla="*/ 5184775 h 5927557"/>
                      <a:gd name="connsiteX5" fmla="*/ 10754429 w 11497211"/>
                      <a:gd name="connsiteY5" fmla="*/ 5927557 h 5927557"/>
                      <a:gd name="connsiteX6" fmla="*/ 742782 w 11497211"/>
                      <a:gd name="connsiteY6" fmla="*/ 5927557 h 5927557"/>
                      <a:gd name="connsiteX7" fmla="*/ 0 w 11497211"/>
                      <a:gd name="connsiteY7" fmla="*/ 5184775 h 5927557"/>
                      <a:gd name="connsiteX8" fmla="*/ 0 w 11497211"/>
                      <a:gd name="connsiteY8" fmla="*/ 742782 h 5927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7211" h="5927557" fill="none" extrusionOk="0">
                        <a:moveTo>
                          <a:pt x="0" y="742782"/>
                        </a:moveTo>
                        <a:cubicBezTo>
                          <a:pt x="-59393" y="332033"/>
                          <a:pt x="365365" y="-24258"/>
                          <a:pt x="742782" y="0"/>
                        </a:cubicBezTo>
                        <a:cubicBezTo>
                          <a:pt x="5521929" y="152324"/>
                          <a:pt x="8381244" y="98845"/>
                          <a:pt x="10754429" y="0"/>
                        </a:cubicBezTo>
                        <a:cubicBezTo>
                          <a:pt x="11139713" y="10120"/>
                          <a:pt x="11499767" y="299416"/>
                          <a:pt x="11497211" y="742782"/>
                        </a:cubicBezTo>
                        <a:cubicBezTo>
                          <a:pt x="11491546" y="2163700"/>
                          <a:pt x="11528904" y="3915504"/>
                          <a:pt x="11497211" y="5184775"/>
                        </a:cubicBezTo>
                        <a:cubicBezTo>
                          <a:pt x="11562974" y="5575788"/>
                          <a:pt x="11166453" y="5957999"/>
                          <a:pt x="10754429" y="5927557"/>
                        </a:cubicBezTo>
                        <a:cubicBezTo>
                          <a:pt x="6838415" y="5833983"/>
                          <a:pt x="3236851" y="6069238"/>
                          <a:pt x="742782" y="5927557"/>
                        </a:cubicBezTo>
                        <a:cubicBezTo>
                          <a:pt x="374957" y="5983135"/>
                          <a:pt x="-18362" y="5560211"/>
                          <a:pt x="0" y="5184775"/>
                        </a:cubicBezTo>
                        <a:cubicBezTo>
                          <a:pt x="117359" y="4532345"/>
                          <a:pt x="19986" y="1964670"/>
                          <a:pt x="0" y="742782"/>
                        </a:cubicBezTo>
                        <a:close/>
                      </a:path>
                      <a:path w="11497211" h="5927557" stroke="0" extrusionOk="0">
                        <a:moveTo>
                          <a:pt x="0" y="742782"/>
                        </a:moveTo>
                        <a:cubicBezTo>
                          <a:pt x="957" y="361809"/>
                          <a:pt x="337568" y="8958"/>
                          <a:pt x="742782" y="0"/>
                        </a:cubicBezTo>
                        <a:cubicBezTo>
                          <a:pt x="2682537" y="-24685"/>
                          <a:pt x="6032034" y="-116485"/>
                          <a:pt x="10754429" y="0"/>
                        </a:cubicBezTo>
                        <a:cubicBezTo>
                          <a:pt x="11197306" y="-19172"/>
                          <a:pt x="11439864" y="355272"/>
                          <a:pt x="11497211" y="742782"/>
                        </a:cubicBezTo>
                        <a:cubicBezTo>
                          <a:pt x="11634624" y="2283396"/>
                          <a:pt x="11561075" y="4558739"/>
                          <a:pt x="11497211" y="5184775"/>
                        </a:cubicBezTo>
                        <a:cubicBezTo>
                          <a:pt x="11544247" y="5582804"/>
                          <a:pt x="11179271" y="5915281"/>
                          <a:pt x="10754429" y="5927557"/>
                        </a:cubicBezTo>
                        <a:cubicBezTo>
                          <a:pt x="6327118" y="5782108"/>
                          <a:pt x="2395889" y="5853247"/>
                          <a:pt x="742782" y="5927557"/>
                        </a:cubicBezTo>
                        <a:cubicBezTo>
                          <a:pt x="357313" y="5852420"/>
                          <a:pt x="51467" y="5645789"/>
                          <a:pt x="0" y="5184775"/>
                        </a:cubicBezTo>
                        <a:cubicBezTo>
                          <a:pt x="-47396" y="3590001"/>
                          <a:pt x="47347" y="2564615"/>
                          <a:pt x="0" y="74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15DD503C-DB22-41D8-95DB-10ED02A34B7B}"/>
              </a:ext>
            </a:extLst>
          </p:cNvPr>
          <p:cNvGrpSpPr/>
          <p:nvPr/>
        </p:nvGrpSpPr>
        <p:grpSpPr>
          <a:xfrm>
            <a:off x="697579" y="1011550"/>
            <a:ext cx="10773063" cy="1169675"/>
            <a:chOff x="278113" y="1435101"/>
            <a:chExt cx="10773063" cy="1169675"/>
          </a:xfrm>
        </p:grpSpPr>
        <p:sp>
          <p:nvSpPr>
            <p:cNvPr id="7" name="Rectangle: Rounded Corners 6">
              <a:extLst>
                <a:ext uri="{FF2B5EF4-FFF2-40B4-BE49-F238E27FC236}">
                  <a16:creationId xmlns:a16="http://schemas.microsoft.com/office/drawing/2014/main" id="{CC39AE15-343B-4751-A7EE-09066DB48813}"/>
                </a:ext>
              </a:extLst>
            </p:cNvPr>
            <p:cNvSpPr/>
            <p:nvPr/>
          </p:nvSpPr>
          <p:spPr>
            <a:xfrm>
              <a:off x="580659" y="1704855"/>
              <a:ext cx="10470517" cy="899921"/>
            </a:xfrm>
            <a:custGeom>
              <a:avLst/>
              <a:gdLst>
                <a:gd name="connsiteX0" fmla="*/ 0 w 10470517"/>
                <a:gd name="connsiteY0" fmla="*/ 219770 h 899921"/>
                <a:gd name="connsiteX1" fmla="*/ 219770 w 10470517"/>
                <a:gd name="connsiteY1" fmla="*/ 0 h 899921"/>
                <a:gd name="connsiteX2" fmla="*/ 10250747 w 10470517"/>
                <a:gd name="connsiteY2" fmla="*/ 0 h 899921"/>
                <a:gd name="connsiteX3" fmla="*/ 10470517 w 10470517"/>
                <a:gd name="connsiteY3" fmla="*/ 219770 h 899921"/>
                <a:gd name="connsiteX4" fmla="*/ 10470517 w 10470517"/>
                <a:gd name="connsiteY4" fmla="*/ 680151 h 899921"/>
                <a:gd name="connsiteX5" fmla="*/ 10250747 w 10470517"/>
                <a:gd name="connsiteY5" fmla="*/ 899921 h 899921"/>
                <a:gd name="connsiteX6" fmla="*/ 219770 w 10470517"/>
                <a:gd name="connsiteY6" fmla="*/ 899921 h 899921"/>
                <a:gd name="connsiteX7" fmla="*/ 0 w 10470517"/>
                <a:gd name="connsiteY7" fmla="*/ 680151 h 899921"/>
                <a:gd name="connsiteX8" fmla="*/ 0 w 10470517"/>
                <a:gd name="connsiteY8" fmla="*/ 219770 h 89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0517" h="899921" fill="none" extrusionOk="0">
                  <a:moveTo>
                    <a:pt x="0" y="219770"/>
                  </a:moveTo>
                  <a:cubicBezTo>
                    <a:pt x="-954" y="101737"/>
                    <a:pt x="88843" y="-6419"/>
                    <a:pt x="219770" y="0"/>
                  </a:cubicBezTo>
                  <a:cubicBezTo>
                    <a:pt x="1588079" y="-35273"/>
                    <a:pt x="6390684" y="-144294"/>
                    <a:pt x="10250747" y="0"/>
                  </a:cubicBezTo>
                  <a:cubicBezTo>
                    <a:pt x="10383792" y="3552"/>
                    <a:pt x="10466036" y="94616"/>
                    <a:pt x="10470517" y="219770"/>
                  </a:cubicBezTo>
                  <a:cubicBezTo>
                    <a:pt x="10467696" y="319518"/>
                    <a:pt x="10484939" y="500905"/>
                    <a:pt x="10470517" y="680151"/>
                  </a:cubicBezTo>
                  <a:cubicBezTo>
                    <a:pt x="10484077" y="791273"/>
                    <a:pt x="10375168" y="896620"/>
                    <a:pt x="10250747" y="899921"/>
                  </a:cubicBezTo>
                  <a:cubicBezTo>
                    <a:pt x="5280053" y="977446"/>
                    <a:pt x="3241752" y="856218"/>
                    <a:pt x="219770" y="899921"/>
                  </a:cubicBezTo>
                  <a:cubicBezTo>
                    <a:pt x="91090" y="897897"/>
                    <a:pt x="-8891" y="801405"/>
                    <a:pt x="0" y="680151"/>
                  </a:cubicBezTo>
                  <a:cubicBezTo>
                    <a:pt x="29235" y="506422"/>
                    <a:pt x="-38770" y="310127"/>
                    <a:pt x="0" y="219770"/>
                  </a:cubicBezTo>
                  <a:close/>
                </a:path>
                <a:path w="10470517" h="899921" stroke="0" extrusionOk="0">
                  <a:moveTo>
                    <a:pt x="0" y="219770"/>
                  </a:moveTo>
                  <a:cubicBezTo>
                    <a:pt x="-6105" y="77299"/>
                    <a:pt x="90023" y="6780"/>
                    <a:pt x="219770" y="0"/>
                  </a:cubicBezTo>
                  <a:cubicBezTo>
                    <a:pt x="1439133" y="-95379"/>
                    <a:pt x="6691521" y="58096"/>
                    <a:pt x="10250747" y="0"/>
                  </a:cubicBezTo>
                  <a:cubicBezTo>
                    <a:pt x="10368311" y="-2683"/>
                    <a:pt x="10469330" y="97541"/>
                    <a:pt x="10470517" y="219770"/>
                  </a:cubicBezTo>
                  <a:cubicBezTo>
                    <a:pt x="10486373" y="427652"/>
                    <a:pt x="10434875" y="486376"/>
                    <a:pt x="10470517" y="680151"/>
                  </a:cubicBezTo>
                  <a:cubicBezTo>
                    <a:pt x="10471701" y="800120"/>
                    <a:pt x="10356258" y="884117"/>
                    <a:pt x="10250747" y="899921"/>
                  </a:cubicBezTo>
                  <a:cubicBezTo>
                    <a:pt x="7808633" y="840015"/>
                    <a:pt x="3516826" y="982435"/>
                    <a:pt x="219770" y="899921"/>
                  </a:cubicBezTo>
                  <a:cubicBezTo>
                    <a:pt x="81863" y="904008"/>
                    <a:pt x="-2340" y="803902"/>
                    <a:pt x="0" y="680151"/>
                  </a:cubicBezTo>
                  <a:cubicBezTo>
                    <a:pt x="-11280" y="574684"/>
                    <a:pt x="-592" y="404312"/>
                    <a:pt x="0" y="219770"/>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Khi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nhìn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nghĩ</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210C27E8-205E-41E6-89CF-C35C69ADA965}"/>
                </a:ext>
              </a:extLst>
            </p:cNvPr>
            <p:cNvGrpSpPr/>
            <p:nvPr/>
          </p:nvGrpSpPr>
          <p:grpSpPr>
            <a:xfrm>
              <a:off x="278113" y="1435101"/>
              <a:ext cx="862711" cy="984549"/>
              <a:chOff x="4111627" y="1730831"/>
              <a:chExt cx="862711" cy="984549"/>
            </a:xfrm>
          </p:grpSpPr>
          <p:pic>
            <p:nvPicPr>
              <p:cNvPr id="9" name="Picture 8">
                <a:extLst>
                  <a:ext uri="{FF2B5EF4-FFF2-40B4-BE49-F238E27FC236}">
                    <a16:creationId xmlns:a16="http://schemas.microsoft.com/office/drawing/2014/main" id="{BAE93385-DD09-4ED7-A850-469790E8750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0" name="Oval 9">
                <a:extLst>
                  <a:ext uri="{FF2B5EF4-FFF2-40B4-BE49-F238E27FC236}">
                    <a16:creationId xmlns:a16="http://schemas.microsoft.com/office/drawing/2014/main" id="{7E23573D-6FF3-4282-96B4-FC205D4C46C5}"/>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11" name="Group 10">
            <a:extLst>
              <a:ext uri="{FF2B5EF4-FFF2-40B4-BE49-F238E27FC236}">
                <a16:creationId xmlns:a16="http://schemas.microsoft.com/office/drawing/2014/main" id="{21D50CEF-D72D-4820-A1F6-9D0418C0027F}"/>
              </a:ext>
            </a:extLst>
          </p:cNvPr>
          <p:cNvGrpSpPr/>
          <p:nvPr/>
        </p:nvGrpSpPr>
        <p:grpSpPr>
          <a:xfrm>
            <a:off x="737438" y="2114743"/>
            <a:ext cx="10773063" cy="1161857"/>
            <a:chOff x="278113" y="2896649"/>
            <a:chExt cx="10773063" cy="1161857"/>
          </a:xfrm>
        </p:grpSpPr>
        <p:sp>
          <p:nvSpPr>
            <p:cNvPr id="12" name="Rectangle: Rounded Corners 11">
              <a:extLst>
                <a:ext uri="{FF2B5EF4-FFF2-40B4-BE49-F238E27FC236}">
                  <a16:creationId xmlns:a16="http://schemas.microsoft.com/office/drawing/2014/main" id="{1B2A6C7E-D930-4FD3-BDC1-633DE98FB2DD}"/>
                </a:ext>
              </a:extLst>
            </p:cNvPr>
            <p:cNvSpPr/>
            <p:nvPr/>
          </p:nvSpPr>
          <p:spPr>
            <a:xfrm>
              <a:off x="569375" y="3133337"/>
              <a:ext cx="10481801" cy="925169"/>
            </a:xfrm>
            <a:custGeom>
              <a:avLst/>
              <a:gdLst>
                <a:gd name="connsiteX0" fmla="*/ 0 w 10481801"/>
                <a:gd name="connsiteY0" fmla="*/ 225936 h 925169"/>
                <a:gd name="connsiteX1" fmla="*/ 225936 w 10481801"/>
                <a:gd name="connsiteY1" fmla="*/ 0 h 925169"/>
                <a:gd name="connsiteX2" fmla="*/ 10255865 w 10481801"/>
                <a:gd name="connsiteY2" fmla="*/ 0 h 925169"/>
                <a:gd name="connsiteX3" fmla="*/ 10481801 w 10481801"/>
                <a:gd name="connsiteY3" fmla="*/ 225936 h 925169"/>
                <a:gd name="connsiteX4" fmla="*/ 10481801 w 10481801"/>
                <a:gd name="connsiteY4" fmla="*/ 699233 h 925169"/>
                <a:gd name="connsiteX5" fmla="*/ 10255865 w 10481801"/>
                <a:gd name="connsiteY5" fmla="*/ 925169 h 925169"/>
                <a:gd name="connsiteX6" fmla="*/ 225936 w 10481801"/>
                <a:gd name="connsiteY6" fmla="*/ 925169 h 925169"/>
                <a:gd name="connsiteX7" fmla="*/ 0 w 10481801"/>
                <a:gd name="connsiteY7" fmla="*/ 699233 h 925169"/>
                <a:gd name="connsiteX8" fmla="*/ 0 w 10481801"/>
                <a:gd name="connsiteY8" fmla="*/ 225936 h 92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1801" h="925169" fill="none" extrusionOk="0">
                  <a:moveTo>
                    <a:pt x="0" y="225936"/>
                  </a:moveTo>
                  <a:cubicBezTo>
                    <a:pt x="-1489" y="106373"/>
                    <a:pt x="89345" y="-7937"/>
                    <a:pt x="225936" y="0"/>
                  </a:cubicBezTo>
                  <a:cubicBezTo>
                    <a:pt x="1623064" y="-35273"/>
                    <a:pt x="6559813" y="-144294"/>
                    <a:pt x="10255865" y="0"/>
                  </a:cubicBezTo>
                  <a:cubicBezTo>
                    <a:pt x="10386086" y="1656"/>
                    <a:pt x="10470025" y="91226"/>
                    <a:pt x="10481801" y="225936"/>
                  </a:cubicBezTo>
                  <a:cubicBezTo>
                    <a:pt x="10487352" y="355080"/>
                    <a:pt x="10464924" y="623824"/>
                    <a:pt x="10481801" y="699233"/>
                  </a:cubicBezTo>
                  <a:cubicBezTo>
                    <a:pt x="10498547" y="811351"/>
                    <a:pt x="10387286" y="917970"/>
                    <a:pt x="10255865" y="925169"/>
                  </a:cubicBezTo>
                  <a:cubicBezTo>
                    <a:pt x="5250482" y="1002694"/>
                    <a:pt x="2839093" y="881466"/>
                    <a:pt x="225936" y="925169"/>
                  </a:cubicBezTo>
                  <a:cubicBezTo>
                    <a:pt x="87699" y="921441"/>
                    <a:pt x="-11505" y="823857"/>
                    <a:pt x="0" y="699233"/>
                  </a:cubicBezTo>
                  <a:cubicBezTo>
                    <a:pt x="-39844" y="468217"/>
                    <a:pt x="-22287" y="297391"/>
                    <a:pt x="0" y="225936"/>
                  </a:cubicBezTo>
                  <a:close/>
                </a:path>
                <a:path w="10481801" h="925169" stroke="0" extrusionOk="0">
                  <a:moveTo>
                    <a:pt x="0" y="225936"/>
                  </a:moveTo>
                  <a:cubicBezTo>
                    <a:pt x="-2767" y="91593"/>
                    <a:pt x="98926" y="1805"/>
                    <a:pt x="225936" y="0"/>
                  </a:cubicBezTo>
                  <a:cubicBezTo>
                    <a:pt x="1601556" y="-95379"/>
                    <a:pt x="6829630" y="58096"/>
                    <a:pt x="10255865" y="0"/>
                  </a:cubicBezTo>
                  <a:cubicBezTo>
                    <a:pt x="10373709" y="-4883"/>
                    <a:pt x="10468994" y="91950"/>
                    <a:pt x="10481801" y="225936"/>
                  </a:cubicBezTo>
                  <a:cubicBezTo>
                    <a:pt x="10490996" y="304221"/>
                    <a:pt x="10493223" y="505537"/>
                    <a:pt x="10481801" y="699233"/>
                  </a:cubicBezTo>
                  <a:cubicBezTo>
                    <a:pt x="10496350" y="806720"/>
                    <a:pt x="10364025" y="908612"/>
                    <a:pt x="10255865" y="925169"/>
                  </a:cubicBezTo>
                  <a:cubicBezTo>
                    <a:pt x="7573654" y="865263"/>
                    <a:pt x="3275141" y="1007683"/>
                    <a:pt x="225936" y="925169"/>
                  </a:cubicBezTo>
                  <a:cubicBezTo>
                    <a:pt x="93814" y="926984"/>
                    <a:pt x="-4156" y="828233"/>
                    <a:pt x="0" y="699233"/>
                  </a:cubicBezTo>
                  <a:cubicBezTo>
                    <a:pt x="-953" y="573780"/>
                    <a:pt x="6455" y="323049"/>
                    <a:pt x="0" y="225936"/>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xảy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đứng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đợi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rụng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xuống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BE43033D-F8DD-493D-ACEA-F716CA1C15C7}"/>
                </a:ext>
              </a:extLst>
            </p:cNvPr>
            <p:cNvGrpSpPr/>
            <p:nvPr/>
          </p:nvGrpSpPr>
          <p:grpSpPr>
            <a:xfrm>
              <a:off x="278113" y="2896649"/>
              <a:ext cx="862711" cy="984549"/>
              <a:chOff x="278113" y="2896649"/>
              <a:chExt cx="862711" cy="984549"/>
            </a:xfrm>
          </p:grpSpPr>
          <p:pic>
            <p:nvPicPr>
              <p:cNvPr id="14" name="Picture 13">
                <a:extLst>
                  <a:ext uri="{FF2B5EF4-FFF2-40B4-BE49-F238E27FC236}">
                    <a16:creationId xmlns:a16="http://schemas.microsoft.com/office/drawing/2014/main" id="{47B3977B-F91B-4AE2-979A-F5F953FBFED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15" name="Oval 14">
                <a:extLst>
                  <a:ext uri="{FF2B5EF4-FFF2-40B4-BE49-F238E27FC236}">
                    <a16:creationId xmlns:a16="http://schemas.microsoft.com/office/drawing/2014/main" id="{F5C92B46-BD34-42A5-9D5B-BBE3AA76FB12}"/>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29" name="Group 28">
            <a:extLst>
              <a:ext uri="{FF2B5EF4-FFF2-40B4-BE49-F238E27FC236}">
                <a16:creationId xmlns:a16="http://schemas.microsoft.com/office/drawing/2014/main" id="{46DEB7CF-B9A8-48AF-9301-CC7BA0CA033B}"/>
              </a:ext>
            </a:extLst>
          </p:cNvPr>
          <p:cNvGrpSpPr/>
          <p:nvPr/>
        </p:nvGrpSpPr>
        <p:grpSpPr>
          <a:xfrm>
            <a:off x="727913" y="3286318"/>
            <a:ext cx="10773063" cy="1051527"/>
            <a:chOff x="278113" y="2896649"/>
            <a:chExt cx="10773063" cy="1051527"/>
          </a:xfrm>
        </p:grpSpPr>
        <p:sp>
          <p:nvSpPr>
            <p:cNvPr id="30" name="Rectangle: Rounded Corners 29">
              <a:extLst>
                <a:ext uri="{FF2B5EF4-FFF2-40B4-BE49-F238E27FC236}">
                  <a16:creationId xmlns:a16="http://schemas.microsoft.com/office/drawing/2014/main" id="{66A898D8-F6A4-48CA-ACD4-854E19B53059}"/>
                </a:ext>
              </a:extLst>
            </p:cNvPr>
            <p:cNvSpPr/>
            <p:nvPr/>
          </p:nvSpPr>
          <p:spPr>
            <a:xfrm>
              <a:off x="569375" y="3133337"/>
              <a:ext cx="10481801" cy="814839"/>
            </a:xfrm>
            <a:custGeom>
              <a:avLst/>
              <a:gdLst>
                <a:gd name="connsiteX0" fmla="*/ 0 w 10481801"/>
                <a:gd name="connsiteY0" fmla="*/ 198992 h 814839"/>
                <a:gd name="connsiteX1" fmla="*/ 198992 w 10481801"/>
                <a:gd name="connsiteY1" fmla="*/ 0 h 814839"/>
                <a:gd name="connsiteX2" fmla="*/ 10282809 w 10481801"/>
                <a:gd name="connsiteY2" fmla="*/ 0 h 814839"/>
                <a:gd name="connsiteX3" fmla="*/ 10481801 w 10481801"/>
                <a:gd name="connsiteY3" fmla="*/ 198992 h 814839"/>
                <a:gd name="connsiteX4" fmla="*/ 10481801 w 10481801"/>
                <a:gd name="connsiteY4" fmla="*/ 615847 h 814839"/>
                <a:gd name="connsiteX5" fmla="*/ 10282809 w 10481801"/>
                <a:gd name="connsiteY5" fmla="*/ 814839 h 814839"/>
                <a:gd name="connsiteX6" fmla="*/ 198992 w 10481801"/>
                <a:gd name="connsiteY6" fmla="*/ 814839 h 814839"/>
                <a:gd name="connsiteX7" fmla="*/ 0 w 10481801"/>
                <a:gd name="connsiteY7" fmla="*/ 615847 h 814839"/>
                <a:gd name="connsiteX8" fmla="*/ 0 w 10481801"/>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1801" h="814839" fill="none" extrusionOk="0">
                  <a:moveTo>
                    <a:pt x="0" y="198992"/>
                  </a:moveTo>
                  <a:cubicBezTo>
                    <a:pt x="-5419" y="108080"/>
                    <a:pt x="82170" y="-4651"/>
                    <a:pt x="198992" y="0"/>
                  </a:cubicBezTo>
                  <a:cubicBezTo>
                    <a:pt x="4147728" y="-35273"/>
                    <a:pt x="6220341" y="-144294"/>
                    <a:pt x="10282809" y="0"/>
                  </a:cubicBezTo>
                  <a:cubicBezTo>
                    <a:pt x="10413229" y="6246"/>
                    <a:pt x="10468727" y="78069"/>
                    <a:pt x="10481801" y="198992"/>
                  </a:cubicBezTo>
                  <a:cubicBezTo>
                    <a:pt x="10452504" y="346148"/>
                    <a:pt x="10508915" y="534884"/>
                    <a:pt x="10481801" y="615847"/>
                  </a:cubicBezTo>
                  <a:cubicBezTo>
                    <a:pt x="10488534" y="720655"/>
                    <a:pt x="10397700" y="809429"/>
                    <a:pt x="10282809" y="814839"/>
                  </a:cubicBezTo>
                  <a:cubicBezTo>
                    <a:pt x="7061119" y="892364"/>
                    <a:pt x="3666219" y="771136"/>
                    <a:pt x="198992" y="814839"/>
                  </a:cubicBezTo>
                  <a:cubicBezTo>
                    <a:pt x="81260" y="812669"/>
                    <a:pt x="-13594" y="725561"/>
                    <a:pt x="0" y="615847"/>
                  </a:cubicBezTo>
                  <a:cubicBezTo>
                    <a:pt x="-22587" y="544243"/>
                    <a:pt x="-31970" y="384799"/>
                    <a:pt x="0" y="198992"/>
                  </a:cubicBezTo>
                  <a:close/>
                </a:path>
                <a:path w="10481801" h="814839" stroke="0" extrusionOk="0">
                  <a:moveTo>
                    <a:pt x="0" y="198992"/>
                  </a:moveTo>
                  <a:cubicBezTo>
                    <a:pt x="-4934" y="72044"/>
                    <a:pt x="83608" y="4442"/>
                    <a:pt x="198992" y="0"/>
                  </a:cubicBezTo>
                  <a:cubicBezTo>
                    <a:pt x="1606967" y="-95379"/>
                    <a:pt x="8085242" y="58096"/>
                    <a:pt x="10282809" y="0"/>
                  </a:cubicBezTo>
                  <a:cubicBezTo>
                    <a:pt x="10376127" y="-11672"/>
                    <a:pt x="10464984" y="77006"/>
                    <a:pt x="10481801" y="198992"/>
                  </a:cubicBezTo>
                  <a:cubicBezTo>
                    <a:pt x="10487224" y="302086"/>
                    <a:pt x="10512397" y="525888"/>
                    <a:pt x="10481801" y="615847"/>
                  </a:cubicBezTo>
                  <a:cubicBezTo>
                    <a:pt x="10490965" y="714854"/>
                    <a:pt x="10383075" y="805242"/>
                    <a:pt x="10282809" y="814839"/>
                  </a:cubicBezTo>
                  <a:cubicBezTo>
                    <a:pt x="7845755" y="754933"/>
                    <a:pt x="3892125"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Vì sao thỏ nhường quả hồng cho đàn chim?</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a16="http://schemas.microsoft.com/office/drawing/2014/main" id="{5779A67C-09BC-4383-90D3-0B57620DD709}"/>
                </a:ext>
              </a:extLst>
            </p:cNvPr>
            <p:cNvGrpSpPr/>
            <p:nvPr/>
          </p:nvGrpSpPr>
          <p:grpSpPr>
            <a:xfrm>
              <a:off x="278113" y="2896649"/>
              <a:ext cx="862711" cy="984549"/>
              <a:chOff x="278113" y="2896649"/>
              <a:chExt cx="862711" cy="984549"/>
            </a:xfrm>
          </p:grpSpPr>
          <p:pic>
            <p:nvPicPr>
              <p:cNvPr id="32" name="Picture 31">
                <a:extLst>
                  <a:ext uri="{FF2B5EF4-FFF2-40B4-BE49-F238E27FC236}">
                    <a16:creationId xmlns:a16="http://schemas.microsoft.com/office/drawing/2014/main" id="{E1DD1929-9D2D-4933-A753-FE0DC3BA269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33" name="Oval 32">
                <a:extLst>
                  <a:ext uri="{FF2B5EF4-FFF2-40B4-BE49-F238E27FC236}">
                    <a16:creationId xmlns:a16="http://schemas.microsoft.com/office/drawing/2014/main" id="{52D238AE-4E52-41BE-9003-67F481EDBA95}"/>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34" name="Group 33">
            <a:extLst>
              <a:ext uri="{FF2B5EF4-FFF2-40B4-BE49-F238E27FC236}">
                <a16:creationId xmlns:a16="http://schemas.microsoft.com/office/drawing/2014/main" id="{1199F989-5DD6-4A8A-8B89-3793C1A62F27}"/>
              </a:ext>
            </a:extLst>
          </p:cNvPr>
          <p:cNvGrpSpPr/>
          <p:nvPr/>
        </p:nvGrpSpPr>
        <p:grpSpPr>
          <a:xfrm>
            <a:off x="718388" y="4391218"/>
            <a:ext cx="10773063" cy="1114232"/>
            <a:chOff x="278113" y="2896649"/>
            <a:chExt cx="10773063" cy="1114232"/>
          </a:xfrm>
        </p:grpSpPr>
        <p:sp>
          <p:nvSpPr>
            <p:cNvPr id="35" name="Rectangle: Rounded Corners 34">
              <a:extLst>
                <a:ext uri="{FF2B5EF4-FFF2-40B4-BE49-F238E27FC236}">
                  <a16:creationId xmlns:a16="http://schemas.microsoft.com/office/drawing/2014/main" id="{DF811C5E-64C5-4F8C-AFC3-D8BC8F75EE7A}"/>
                </a:ext>
              </a:extLst>
            </p:cNvPr>
            <p:cNvSpPr/>
            <p:nvPr/>
          </p:nvSpPr>
          <p:spPr>
            <a:xfrm>
              <a:off x="731300" y="3133337"/>
              <a:ext cx="10319876" cy="877544"/>
            </a:xfrm>
            <a:custGeom>
              <a:avLst/>
              <a:gdLst>
                <a:gd name="connsiteX0" fmla="*/ 0 w 10319876"/>
                <a:gd name="connsiteY0" fmla="*/ 214305 h 877544"/>
                <a:gd name="connsiteX1" fmla="*/ 214305 w 10319876"/>
                <a:gd name="connsiteY1" fmla="*/ 0 h 877544"/>
                <a:gd name="connsiteX2" fmla="*/ 10105571 w 10319876"/>
                <a:gd name="connsiteY2" fmla="*/ 0 h 877544"/>
                <a:gd name="connsiteX3" fmla="*/ 10319876 w 10319876"/>
                <a:gd name="connsiteY3" fmla="*/ 214305 h 877544"/>
                <a:gd name="connsiteX4" fmla="*/ 10319876 w 10319876"/>
                <a:gd name="connsiteY4" fmla="*/ 663239 h 877544"/>
                <a:gd name="connsiteX5" fmla="*/ 10105571 w 10319876"/>
                <a:gd name="connsiteY5" fmla="*/ 877544 h 877544"/>
                <a:gd name="connsiteX6" fmla="*/ 214305 w 10319876"/>
                <a:gd name="connsiteY6" fmla="*/ 877544 h 877544"/>
                <a:gd name="connsiteX7" fmla="*/ 0 w 10319876"/>
                <a:gd name="connsiteY7" fmla="*/ 663239 h 877544"/>
                <a:gd name="connsiteX8" fmla="*/ 0 w 10319876"/>
                <a:gd name="connsiteY8" fmla="*/ 214305 h 87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876" h="877544" fill="none" extrusionOk="0">
                  <a:moveTo>
                    <a:pt x="0" y="214305"/>
                  </a:moveTo>
                  <a:cubicBezTo>
                    <a:pt x="-5890" y="116588"/>
                    <a:pt x="78151" y="-11960"/>
                    <a:pt x="214305" y="0"/>
                  </a:cubicBezTo>
                  <a:cubicBezTo>
                    <a:pt x="1468159" y="-35273"/>
                    <a:pt x="8327742" y="-144294"/>
                    <a:pt x="10105571" y="0"/>
                  </a:cubicBezTo>
                  <a:cubicBezTo>
                    <a:pt x="10234460" y="3206"/>
                    <a:pt x="10318484" y="94775"/>
                    <a:pt x="10319876" y="214305"/>
                  </a:cubicBezTo>
                  <a:cubicBezTo>
                    <a:pt x="10349319" y="424456"/>
                    <a:pt x="10297906" y="520033"/>
                    <a:pt x="10319876" y="663239"/>
                  </a:cubicBezTo>
                  <a:cubicBezTo>
                    <a:pt x="10324649" y="777987"/>
                    <a:pt x="10226359" y="874908"/>
                    <a:pt x="10105571" y="877544"/>
                  </a:cubicBezTo>
                  <a:cubicBezTo>
                    <a:pt x="8423457" y="955069"/>
                    <a:pt x="4126129" y="833841"/>
                    <a:pt x="214305" y="877544"/>
                  </a:cubicBezTo>
                  <a:cubicBezTo>
                    <a:pt x="84419" y="874350"/>
                    <a:pt x="-13124" y="781417"/>
                    <a:pt x="0" y="663239"/>
                  </a:cubicBezTo>
                  <a:cubicBezTo>
                    <a:pt x="799" y="525892"/>
                    <a:pt x="-22224" y="329803"/>
                    <a:pt x="0" y="214305"/>
                  </a:cubicBezTo>
                  <a:close/>
                </a:path>
                <a:path w="10319876" h="877544" stroke="0" extrusionOk="0">
                  <a:moveTo>
                    <a:pt x="0" y="214305"/>
                  </a:moveTo>
                  <a:cubicBezTo>
                    <a:pt x="-3296" y="84558"/>
                    <a:pt x="93743" y="1786"/>
                    <a:pt x="214305" y="0"/>
                  </a:cubicBezTo>
                  <a:cubicBezTo>
                    <a:pt x="2482041" y="-95379"/>
                    <a:pt x="8449641" y="58096"/>
                    <a:pt x="10105571" y="0"/>
                  </a:cubicBezTo>
                  <a:cubicBezTo>
                    <a:pt x="10213538" y="-7314"/>
                    <a:pt x="10307404" y="86984"/>
                    <a:pt x="10319876" y="214305"/>
                  </a:cubicBezTo>
                  <a:cubicBezTo>
                    <a:pt x="10357674" y="376849"/>
                    <a:pt x="10329656" y="456181"/>
                    <a:pt x="10319876" y="663239"/>
                  </a:cubicBezTo>
                  <a:cubicBezTo>
                    <a:pt x="10325492" y="774920"/>
                    <a:pt x="10218733" y="872369"/>
                    <a:pt x="10105571" y="877544"/>
                  </a:cubicBezTo>
                  <a:cubicBezTo>
                    <a:pt x="7307726" y="817638"/>
                    <a:pt x="2121769" y="960058"/>
                    <a:pt x="214305" y="877544"/>
                  </a:cubicBezTo>
                  <a:cubicBezTo>
                    <a:pt x="83570" y="880604"/>
                    <a:pt x="-2409" y="784041"/>
                    <a:pt x="0" y="663239"/>
                  </a:cubicBezTo>
                  <a:cubicBezTo>
                    <a:pt x="23120" y="535381"/>
                    <a:pt x="-26965" y="293441"/>
                    <a:pt x="0" y="214305"/>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Kết hợp ý ở cột A với ý cột B sao cho phù hợp với nội dung bài đọc</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6" name="Group 35">
              <a:extLst>
                <a:ext uri="{FF2B5EF4-FFF2-40B4-BE49-F238E27FC236}">
                  <a16:creationId xmlns:a16="http://schemas.microsoft.com/office/drawing/2014/main" id="{1367349C-3CFB-4333-B777-96C60A743305}"/>
                </a:ext>
              </a:extLst>
            </p:cNvPr>
            <p:cNvGrpSpPr/>
            <p:nvPr/>
          </p:nvGrpSpPr>
          <p:grpSpPr>
            <a:xfrm>
              <a:off x="278113" y="2896649"/>
              <a:ext cx="862711" cy="984549"/>
              <a:chOff x="278113" y="2896649"/>
              <a:chExt cx="862711" cy="984549"/>
            </a:xfrm>
          </p:grpSpPr>
          <p:pic>
            <p:nvPicPr>
              <p:cNvPr id="37" name="Picture 36">
                <a:extLst>
                  <a:ext uri="{FF2B5EF4-FFF2-40B4-BE49-F238E27FC236}">
                    <a16:creationId xmlns:a16="http://schemas.microsoft.com/office/drawing/2014/main" id="{A7361BC9-831D-4EA5-B336-55562970288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38" name="Oval 37">
                <a:extLst>
                  <a:ext uri="{FF2B5EF4-FFF2-40B4-BE49-F238E27FC236}">
                    <a16:creationId xmlns:a16="http://schemas.microsoft.com/office/drawing/2014/main" id="{6A5CD190-7E7D-4D21-8262-276B9105DFAC}"/>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39" name="Picture 38">
            <a:extLst>
              <a:ext uri="{FF2B5EF4-FFF2-40B4-BE49-F238E27FC236}">
                <a16:creationId xmlns:a16="http://schemas.microsoft.com/office/drawing/2014/main" id="{1FDC3E50-4558-4579-A5E8-D893680DA7CA}"/>
              </a:ext>
            </a:extLst>
          </p:cNvPr>
          <p:cNvPicPr>
            <a:picLocks noChangeAspect="1"/>
          </p:cNvPicPr>
          <p:nvPr/>
        </p:nvPicPr>
        <p:blipFill>
          <a:blip r:embed="rId3"/>
          <a:stretch>
            <a:fillRect/>
          </a:stretch>
        </p:blipFill>
        <p:spPr>
          <a:xfrm>
            <a:off x="3448050" y="0"/>
            <a:ext cx="5723708" cy="1094648"/>
          </a:xfrm>
          <a:prstGeom prst="rect">
            <a:avLst/>
          </a:prstGeom>
        </p:spPr>
      </p:pic>
      <p:grpSp>
        <p:nvGrpSpPr>
          <p:cNvPr id="40" name="Group 39">
            <a:extLst>
              <a:ext uri="{FF2B5EF4-FFF2-40B4-BE49-F238E27FC236}">
                <a16:creationId xmlns:a16="http://schemas.microsoft.com/office/drawing/2014/main" id="{A1B9ED4D-684D-4B87-B381-616726946653}"/>
              </a:ext>
            </a:extLst>
          </p:cNvPr>
          <p:cNvGrpSpPr/>
          <p:nvPr/>
        </p:nvGrpSpPr>
        <p:grpSpPr>
          <a:xfrm>
            <a:off x="699338" y="5448493"/>
            <a:ext cx="10773063" cy="1051527"/>
            <a:chOff x="278113" y="2896649"/>
            <a:chExt cx="10773063" cy="1051527"/>
          </a:xfrm>
        </p:grpSpPr>
        <p:sp>
          <p:nvSpPr>
            <p:cNvPr id="41" name="Rectangle: Rounded Corners 40">
              <a:extLst>
                <a:ext uri="{FF2B5EF4-FFF2-40B4-BE49-F238E27FC236}">
                  <a16:creationId xmlns:a16="http://schemas.microsoft.com/office/drawing/2014/main" id="{886B36A5-76CD-474C-B435-9B69A232C5C4}"/>
                </a:ext>
              </a:extLst>
            </p:cNvPr>
            <p:cNvSpPr/>
            <p:nvPr/>
          </p:nvSpPr>
          <p:spPr>
            <a:xfrm>
              <a:off x="664625" y="3133337"/>
              <a:ext cx="10386551" cy="814839"/>
            </a:xfrm>
            <a:custGeom>
              <a:avLst/>
              <a:gdLst>
                <a:gd name="connsiteX0" fmla="*/ 0 w 10386551"/>
                <a:gd name="connsiteY0" fmla="*/ 198992 h 814839"/>
                <a:gd name="connsiteX1" fmla="*/ 198992 w 10386551"/>
                <a:gd name="connsiteY1" fmla="*/ 0 h 814839"/>
                <a:gd name="connsiteX2" fmla="*/ 10187559 w 10386551"/>
                <a:gd name="connsiteY2" fmla="*/ 0 h 814839"/>
                <a:gd name="connsiteX3" fmla="*/ 10386551 w 10386551"/>
                <a:gd name="connsiteY3" fmla="*/ 198992 h 814839"/>
                <a:gd name="connsiteX4" fmla="*/ 10386551 w 10386551"/>
                <a:gd name="connsiteY4" fmla="*/ 615847 h 814839"/>
                <a:gd name="connsiteX5" fmla="*/ 10187559 w 10386551"/>
                <a:gd name="connsiteY5" fmla="*/ 814839 h 814839"/>
                <a:gd name="connsiteX6" fmla="*/ 198992 w 10386551"/>
                <a:gd name="connsiteY6" fmla="*/ 814839 h 814839"/>
                <a:gd name="connsiteX7" fmla="*/ 0 w 10386551"/>
                <a:gd name="connsiteY7" fmla="*/ 615847 h 814839"/>
                <a:gd name="connsiteX8" fmla="*/ 0 w 10386551"/>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6551" h="814839" fill="none" extrusionOk="0">
                  <a:moveTo>
                    <a:pt x="0" y="198992"/>
                  </a:moveTo>
                  <a:cubicBezTo>
                    <a:pt x="-5419" y="108080"/>
                    <a:pt x="82170" y="-4651"/>
                    <a:pt x="198992" y="0"/>
                  </a:cubicBezTo>
                  <a:cubicBezTo>
                    <a:pt x="2733576" y="-35273"/>
                    <a:pt x="8969233" y="-144294"/>
                    <a:pt x="10187559" y="0"/>
                  </a:cubicBezTo>
                  <a:cubicBezTo>
                    <a:pt x="10317979" y="6246"/>
                    <a:pt x="10373477" y="78069"/>
                    <a:pt x="10386551" y="198992"/>
                  </a:cubicBezTo>
                  <a:cubicBezTo>
                    <a:pt x="10357254" y="346148"/>
                    <a:pt x="10413665" y="534884"/>
                    <a:pt x="10386551" y="615847"/>
                  </a:cubicBezTo>
                  <a:cubicBezTo>
                    <a:pt x="10393284" y="720655"/>
                    <a:pt x="10302450" y="809429"/>
                    <a:pt x="10187559" y="814839"/>
                  </a:cubicBezTo>
                  <a:cubicBezTo>
                    <a:pt x="7808521" y="892364"/>
                    <a:pt x="2658544" y="771136"/>
                    <a:pt x="198992" y="814839"/>
                  </a:cubicBezTo>
                  <a:cubicBezTo>
                    <a:pt x="81260" y="812669"/>
                    <a:pt x="-13594" y="725561"/>
                    <a:pt x="0" y="615847"/>
                  </a:cubicBezTo>
                  <a:cubicBezTo>
                    <a:pt x="-22587" y="544243"/>
                    <a:pt x="-31970" y="384799"/>
                    <a:pt x="0" y="198992"/>
                  </a:cubicBezTo>
                  <a:close/>
                </a:path>
                <a:path w="10386551" h="814839" stroke="0" extrusionOk="0">
                  <a:moveTo>
                    <a:pt x="0" y="198992"/>
                  </a:moveTo>
                  <a:cubicBezTo>
                    <a:pt x="-4934" y="72044"/>
                    <a:pt x="83608" y="4442"/>
                    <a:pt x="198992" y="0"/>
                  </a:cubicBezTo>
                  <a:cubicBezTo>
                    <a:pt x="3746259" y="-95379"/>
                    <a:pt x="8014734" y="58096"/>
                    <a:pt x="10187559" y="0"/>
                  </a:cubicBezTo>
                  <a:cubicBezTo>
                    <a:pt x="10280877" y="-11672"/>
                    <a:pt x="10369734" y="77006"/>
                    <a:pt x="10386551" y="198992"/>
                  </a:cubicBezTo>
                  <a:cubicBezTo>
                    <a:pt x="10391974" y="302086"/>
                    <a:pt x="10417147" y="525888"/>
                    <a:pt x="10386551" y="615847"/>
                  </a:cubicBezTo>
                  <a:cubicBezTo>
                    <a:pt x="10395715" y="714854"/>
                    <a:pt x="10287825" y="805242"/>
                    <a:pt x="10187559" y="814839"/>
                  </a:cubicBezTo>
                  <a:cubicBezTo>
                    <a:pt x="6020169" y="754933"/>
                    <a:pt x="1456939"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5. Câu chuyện trên muốn nói với em điều gì?</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2" name="Group 41">
              <a:extLst>
                <a:ext uri="{FF2B5EF4-FFF2-40B4-BE49-F238E27FC236}">
                  <a16:creationId xmlns:a16="http://schemas.microsoft.com/office/drawing/2014/main" id="{FA22194D-769C-46B5-A2B7-5AF2828A31BB}"/>
                </a:ext>
              </a:extLst>
            </p:cNvPr>
            <p:cNvGrpSpPr/>
            <p:nvPr/>
          </p:nvGrpSpPr>
          <p:grpSpPr>
            <a:xfrm>
              <a:off x="278113" y="2896649"/>
              <a:ext cx="862711" cy="984549"/>
              <a:chOff x="278113" y="2896649"/>
              <a:chExt cx="862711" cy="984549"/>
            </a:xfrm>
          </p:grpSpPr>
          <p:pic>
            <p:nvPicPr>
              <p:cNvPr id="43" name="Picture 42">
                <a:extLst>
                  <a:ext uri="{FF2B5EF4-FFF2-40B4-BE49-F238E27FC236}">
                    <a16:creationId xmlns:a16="http://schemas.microsoft.com/office/drawing/2014/main" id="{75D21D9D-0471-4B66-B8F3-26CDD7F3B73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44" name="Oval 43">
                <a:extLst>
                  <a:ext uri="{FF2B5EF4-FFF2-40B4-BE49-F238E27FC236}">
                    <a16:creationId xmlns:a16="http://schemas.microsoft.com/office/drawing/2014/main" id="{B07314C5-96BC-4481-BCD5-6E44614C686B}"/>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spTree>
    <p:extLst>
      <p:ext uri="{BB962C8B-B14F-4D97-AF65-F5344CB8AC3E}">
        <p14:creationId xmlns:p14="http://schemas.microsoft.com/office/powerpoint/2010/main" val="5413128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14:bounceEnd="66000">
                                          <p:cBhvr additive="base">
                                            <p:cTn id="16"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14:bounceEnd="66000">
                                          <p:cBhvr additive="base">
                                            <p:cTn id="21" dur="1000" fill="hold"/>
                                            <p:tgtEl>
                                              <p:spTgt spid="29"/>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nodeType="afterEffect" p14:presetBounceEnd="66000">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14:bounceEnd="66000">
                                          <p:cBhvr additive="base">
                                            <p:cTn id="26" dur="1000" fill="hold"/>
                                            <p:tgtEl>
                                              <p:spTgt spid="34"/>
                                            </p:tgtEl>
                                            <p:attrNameLst>
                                              <p:attrName>ppt_x</p:attrName>
                                            </p:attrNameLst>
                                          </p:cBhvr>
                                          <p:tavLst>
                                            <p:tav tm="0">
                                              <p:val>
                                                <p:strVal val="#ppt_x"/>
                                              </p:val>
                                            </p:tav>
                                            <p:tav tm="100000">
                                              <p:val>
                                                <p:strVal val="#ppt_x"/>
                                              </p:val>
                                            </p:tav>
                                          </p:tavLst>
                                        </p:anim>
                                        <p:anim calcmode="lin" valueType="num" p14:bounceEnd="66000">
                                          <p:cBhvr additive="base">
                                            <p:cTn id="27" dur="1000" fill="hold"/>
                                            <p:tgtEl>
                                              <p:spTgt spid="34"/>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2" presetClass="entr" presetSubtype="4" fill="hold" nodeType="afterEffect" p14:presetBounceEnd="66000">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14:bounceEnd="66000">
                                          <p:cBhvr additive="base">
                                            <p:cTn id="31"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32"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ppt_x"/>
                                              </p:val>
                                            </p:tav>
                                            <p:tav tm="100000">
                                              <p:val>
                                                <p:strVal val="#ppt_x"/>
                                              </p:val>
                                            </p:tav>
                                          </p:tavLst>
                                        </p:anim>
                                        <p:anim calcmode="lin" valueType="num">
                                          <p:cBhvr additive="base">
                                            <p:cTn id="17" dur="10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1000" fill="hold"/>
                                            <p:tgtEl>
                                              <p:spTgt spid="29"/>
                                            </p:tgtEl>
                                            <p:attrNameLst>
                                              <p:attrName>ppt_x</p:attrName>
                                            </p:attrNameLst>
                                          </p:cBhvr>
                                          <p:tavLst>
                                            <p:tav tm="0">
                                              <p:val>
                                                <p:strVal val="#ppt_x"/>
                                              </p:val>
                                            </p:tav>
                                            <p:tav tm="100000">
                                              <p:val>
                                                <p:strVal val="#ppt_x"/>
                                              </p:val>
                                            </p:tav>
                                          </p:tavLst>
                                        </p:anim>
                                        <p:anim calcmode="lin" valueType="num">
                                          <p:cBhvr additive="base">
                                            <p:cTn id="22" dur="10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1000" fill="hold"/>
                                            <p:tgtEl>
                                              <p:spTgt spid="34"/>
                                            </p:tgtEl>
                                            <p:attrNameLst>
                                              <p:attrName>ppt_x</p:attrName>
                                            </p:attrNameLst>
                                          </p:cBhvr>
                                          <p:tavLst>
                                            <p:tav tm="0">
                                              <p:val>
                                                <p:strVal val="#ppt_x"/>
                                              </p:val>
                                            </p:tav>
                                            <p:tav tm="100000">
                                              <p:val>
                                                <p:strVal val="#ppt_x"/>
                                              </p:val>
                                            </p:tav>
                                          </p:tavLst>
                                        </p:anim>
                                        <p:anim calcmode="lin" valueType="num">
                                          <p:cBhvr additive="base">
                                            <p:cTn id="27" dur="1000" fill="hold"/>
                                            <p:tgtEl>
                                              <p:spTgt spid="34"/>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2" presetClass="entr" presetSubtype="4"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1000" fill="hold"/>
                                            <p:tgtEl>
                                              <p:spTgt spid="40"/>
                                            </p:tgtEl>
                                            <p:attrNameLst>
                                              <p:attrName>ppt_x</p:attrName>
                                            </p:attrNameLst>
                                          </p:cBhvr>
                                          <p:tavLst>
                                            <p:tav tm="0">
                                              <p:val>
                                                <p:strVal val="#ppt_x"/>
                                              </p:val>
                                            </p:tav>
                                            <p:tav tm="100000">
                                              <p:val>
                                                <p:strVal val="#ppt_x"/>
                                              </p:val>
                                            </p:tav>
                                          </p:tavLst>
                                        </p:anim>
                                        <p:anim calcmode="lin" valueType="num">
                                          <p:cBhvr additive="base">
                                            <p:cTn id="32"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Khi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nhìn</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xanh</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nghĩ</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8"/>
            <a:ext cx="10773063" cy="287773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2554545"/>
          </a:xfrm>
          <a:prstGeom prst="rect">
            <a:avLst/>
          </a:prstGeom>
          <a:noFill/>
        </p:spPr>
        <p:txBody>
          <a:bodyPr wrap="square">
            <a:spAutoFit/>
          </a:bodyPr>
          <a:lstStyle/>
          <a:p>
            <a:pPr algn="just"/>
            <a:r>
              <a:rPr lang="vi-VN" sz="4000" dirty="0">
                <a:latin typeface="Arial-Rounded" panose="020B0500000000000000" pitchFamily="34" charset="0"/>
                <a:ea typeface="Arial-Rounded" panose="020B0500000000000000" pitchFamily="34" charset="0"/>
                <a:cs typeface="Arial-Rounded" panose="020B0500000000000000" pitchFamily="34" charset="0"/>
              </a:rPr>
              <a:t>Khi nhìn thấy cây hồng có quả xanh, thỏ con đã nghĩ chờ hồng chín, sẽ thưởng thức vị ngọt lịm của nó và thỏ đã chăm chỉ tưới nước cho cây hằng ngày.</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75465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xảy</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thỏ</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đợi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rụng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9"/>
            <a:ext cx="10773063" cy="2715812"/>
          </a:xfrm>
          <a:custGeom>
            <a:avLst/>
            <a:gdLst>
              <a:gd name="connsiteX0" fmla="*/ 0 w 10773063"/>
              <a:gd name="connsiteY0" fmla="*/ 452644 h 2715812"/>
              <a:gd name="connsiteX1" fmla="*/ 452644 w 10773063"/>
              <a:gd name="connsiteY1" fmla="*/ 0 h 2715812"/>
              <a:gd name="connsiteX2" fmla="*/ 737068 w 10773063"/>
              <a:gd name="connsiteY2" fmla="*/ 0 h 2715812"/>
              <a:gd name="connsiteX3" fmla="*/ 1021492 w 10773063"/>
              <a:gd name="connsiteY3" fmla="*/ 0 h 2715812"/>
              <a:gd name="connsiteX4" fmla="*/ 1404594 w 10773063"/>
              <a:gd name="connsiteY4" fmla="*/ 0 h 2715812"/>
              <a:gd name="connsiteX5" fmla="*/ 1787696 w 10773063"/>
              <a:gd name="connsiteY5" fmla="*/ 0 h 2715812"/>
              <a:gd name="connsiteX6" fmla="*/ 2170798 w 10773063"/>
              <a:gd name="connsiteY6" fmla="*/ 0 h 2715812"/>
              <a:gd name="connsiteX7" fmla="*/ 2553900 w 10773063"/>
              <a:gd name="connsiteY7" fmla="*/ 0 h 2715812"/>
              <a:gd name="connsiteX8" fmla="*/ 2937001 w 10773063"/>
              <a:gd name="connsiteY8" fmla="*/ 0 h 2715812"/>
              <a:gd name="connsiteX9" fmla="*/ 3320103 w 10773063"/>
              <a:gd name="connsiteY9" fmla="*/ 0 h 2715812"/>
              <a:gd name="connsiteX10" fmla="*/ 3999238 w 10773063"/>
              <a:gd name="connsiteY10" fmla="*/ 0 h 2715812"/>
              <a:gd name="connsiteX11" fmla="*/ 4481018 w 10773063"/>
              <a:gd name="connsiteY11" fmla="*/ 0 h 2715812"/>
              <a:gd name="connsiteX12" fmla="*/ 4864120 w 10773063"/>
              <a:gd name="connsiteY12" fmla="*/ 0 h 2715812"/>
              <a:gd name="connsiteX13" fmla="*/ 5641933 w 10773063"/>
              <a:gd name="connsiteY13" fmla="*/ 0 h 2715812"/>
              <a:gd name="connsiteX14" fmla="*/ 6419746 w 10773063"/>
              <a:gd name="connsiteY14" fmla="*/ 0 h 2715812"/>
              <a:gd name="connsiteX15" fmla="*/ 7197558 w 10773063"/>
              <a:gd name="connsiteY15" fmla="*/ 0 h 2715812"/>
              <a:gd name="connsiteX16" fmla="*/ 7481983 w 10773063"/>
              <a:gd name="connsiteY16" fmla="*/ 0 h 2715812"/>
              <a:gd name="connsiteX17" fmla="*/ 7963762 w 10773063"/>
              <a:gd name="connsiteY17" fmla="*/ 0 h 2715812"/>
              <a:gd name="connsiteX18" fmla="*/ 8544220 w 10773063"/>
              <a:gd name="connsiteY18" fmla="*/ 0 h 2715812"/>
              <a:gd name="connsiteX19" fmla="*/ 8927321 w 10773063"/>
              <a:gd name="connsiteY19" fmla="*/ 0 h 2715812"/>
              <a:gd name="connsiteX20" fmla="*/ 9606456 w 10773063"/>
              <a:gd name="connsiteY20" fmla="*/ 0 h 2715812"/>
              <a:gd name="connsiteX21" fmla="*/ 10320419 w 10773063"/>
              <a:gd name="connsiteY21" fmla="*/ 0 h 2715812"/>
              <a:gd name="connsiteX22" fmla="*/ 10773063 w 10773063"/>
              <a:gd name="connsiteY22" fmla="*/ 452644 h 2715812"/>
              <a:gd name="connsiteX23" fmla="*/ 10773063 w 10773063"/>
              <a:gd name="connsiteY23" fmla="*/ 887170 h 2715812"/>
              <a:gd name="connsiteX24" fmla="*/ 10773063 w 10773063"/>
              <a:gd name="connsiteY24" fmla="*/ 1285485 h 2715812"/>
              <a:gd name="connsiteX25" fmla="*/ 10773063 w 10773063"/>
              <a:gd name="connsiteY25" fmla="*/ 1720011 h 2715812"/>
              <a:gd name="connsiteX26" fmla="*/ 10773063 w 10773063"/>
              <a:gd name="connsiteY26" fmla="*/ 2263168 h 2715812"/>
              <a:gd name="connsiteX27" fmla="*/ 10320419 w 10773063"/>
              <a:gd name="connsiteY27" fmla="*/ 2715812 h 2715812"/>
              <a:gd name="connsiteX28" fmla="*/ 10035995 w 10773063"/>
              <a:gd name="connsiteY28" fmla="*/ 2715812 h 2715812"/>
              <a:gd name="connsiteX29" fmla="*/ 9356860 w 10773063"/>
              <a:gd name="connsiteY29" fmla="*/ 2715812 h 2715812"/>
              <a:gd name="connsiteX30" fmla="*/ 9072436 w 10773063"/>
              <a:gd name="connsiteY30" fmla="*/ 2715812 h 2715812"/>
              <a:gd name="connsiteX31" fmla="*/ 8788012 w 10773063"/>
              <a:gd name="connsiteY31" fmla="*/ 2715812 h 2715812"/>
              <a:gd name="connsiteX32" fmla="*/ 8207554 w 10773063"/>
              <a:gd name="connsiteY32" fmla="*/ 2715812 h 2715812"/>
              <a:gd name="connsiteX33" fmla="*/ 7923130 w 10773063"/>
              <a:gd name="connsiteY33" fmla="*/ 2715812 h 2715812"/>
              <a:gd name="connsiteX34" fmla="*/ 7540028 w 10773063"/>
              <a:gd name="connsiteY34" fmla="*/ 2715812 h 2715812"/>
              <a:gd name="connsiteX35" fmla="*/ 7156926 w 10773063"/>
              <a:gd name="connsiteY35" fmla="*/ 2715812 h 2715812"/>
              <a:gd name="connsiteX36" fmla="*/ 6675147 w 10773063"/>
              <a:gd name="connsiteY36" fmla="*/ 2715812 h 2715812"/>
              <a:gd name="connsiteX37" fmla="*/ 6390723 w 10773063"/>
              <a:gd name="connsiteY37" fmla="*/ 2715812 h 2715812"/>
              <a:gd name="connsiteX38" fmla="*/ 5711588 w 10773063"/>
              <a:gd name="connsiteY38" fmla="*/ 2715812 h 2715812"/>
              <a:gd name="connsiteX39" fmla="*/ 5032453 w 10773063"/>
              <a:gd name="connsiteY39" fmla="*/ 2715812 h 2715812"/>
              <a:gd name="connsiteX40" fmla="*/ 4649351 w 10773063"/>
              <a:gd name="connsiteY40" fmla="*/ 2715812 h 2715812"/>
              <a:gd name="connsiteX41" fmla="*/ 4167571 w 10773063"/>
              <a:gd name="connsiteY41" fmla="*/ 2715812 h 2715812"/>
              <a:gd name="connsiteX42" fmla="*/ 3784469 w 10773063"/>
              <a:gd name="connsiteY42" fmla="*/ 2715812 h 2715812"/>
              <a:gd name="connsiteX43" fmla="*/ 3204012 w 10773063"/>
              <a:gd name="connsiteY43" fmla="*/ 2715812 h 2715812"/>
              <a:gd name="connsiteX44" fmla="*/ 2524877 w 10773063"/>
              <a:gd name="connsiteY44" fmla="*/ 2715812 h 2715812"/>
              <a:gd name="connsiteX45" fmla="*/ 1845742 w 10773063"/>
              <a:gd name="connsiteY45" fmla="*/ 2715812 h 2715812"/>
              <a:gd name="connsiteX46" fmla="*/ 1363962 w 10773063"/>
              <a:gd name="connsiteY46" fmla="*/ 2715812 h 2715812"/>
              <a:gd name="connsiteX47" fmla="*/ 1079538 w 10773063"/>
              <a:gd name="connsiteY47" fmla="*/ 2715812 h 2715812"/>
              <a:gd name="connsiteX48" fmla="*/ 452644 w 10773063"/>
              <a:gd name="connsiteY48" fmla="*/ 2715812 h 2715812"/>
              <a:gd name="connsiteX49" fmla="*/ 0 w 10773063"/>
              <a:gd name="connsiteY49" fmla="*/ 2263168 h 2715812"/>
              <a:gd name="connsiteX50" fmla="*/ 0 w 10773063"/>
              <a:gd name="connsiteY50" fmla="*/ 1792432 h 2715812"/>
              <a:gd name="connsiteX51" fmla="*/ 0 w 10773063"/>
              <a:gd name="connsiteY51" fmla="*/ 1339801 h 2715812"/>
              <a:gd name="connsiteX52" fmla="*/ 0 w 10773063"/>
              <a:gd name="connsiteY52" fmla="*/ 923380 h 2715812"/>
              <a:gd name="connsiteX53" fmla="*/ 0 w 10773063"/>
              <a:gd name="connsiteY53" fmla="*/ 452644 h 27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715812" fill="none" extrusionOk="0">
                <a:moveTo>
                  <a:pt x="0" y="452644"/>
                </a:moveTo>
                <a:cubicBezTo>
                  <a:pt x="5427" y="189360"/>
                  <a:pt x="197859" y="-24154"/>
                  <a:pt x="452644" y="0"/>
                </a:cubicBezTo>
                <a:cubicBezTo>
                  <a:pt x="558612" y="-22499"/>
                  <a:pt x="628634" y="21762"/>
                  <a:pt x="737068" y="0"/>
                </a:cubicBezTo>
                <a:cubicBezTo>
                  <a:pt x="845502" y="-21762"/>
                  <a:pt x="938648" y="33695"/>
                  <a:pt x="1021492" y="0"/>
                </a:cubicBezTo>
                <a:cubicBezTo>
                  <a:pt x="1104336" y="-33695"/>
                  <a:pt x="1278065" y="26103"/>
                  <a:pt x="1404594" y="0"/>
                </a:cubicBezTo>
                <a:cubicBezTo>
                  <a:pt x="1531123" y="-26103"/>
                  <a:pt x="1608757" y="2485"/>
                  <a:pt x="1787696" y="0"/>
                </a:cubicBezTo>
                <a:cubicBezTo>
                  <a:pt x="1966635" y="-2485"/>
                  <a:pt x="2051376" y="31255"/>
                  <a:pt x="2170798" y="0"/>
                </a:cubicBezTo>
                <a:cubicBezTo>
                  <a:pt x="2290220" y="-31255"/>
                  <a:pt x="2441784" y="9415"/>
                  <a:pt x="2553900" y="0"/>
                </a:cubicBezTo>
                <a:cubicBezTo>
                  <a:pt x="2666016" y="-9415"/>
                  <a:pt x="2810416" y="25515"/>
                  <a:pt x="2937001" y="0"/>
                </a:cubicBezTo>
                <a:cubicBezTo>
                  <a:pt x="3063586" y="-25515"/>
                  <a:pt x="3143323" y="14611"/>
                  <a:pt x="3320103" y="0"/>
                </a:cubicBezTo>
                <a:cubicBezTo>
                  <a:pt x="3496883" y="-14611"/>
                  <a:pt x="3719824" y="61114"/>
                  <a:pt x="3999238" y="0"/>
                </a:cubicBezTo>
                <a:cubicBezTo>
                  <a:pt x="4278653" y="-61114"/>
                  <a:pt x="4378835" y="54093"/>
                  <a:pt x="4481018" y="0"/>
                </a:cubicBezTo>
                <a:cubicBezTo>
                  <a:pt x="4583201" y="-54093"/>
                  <a:pt x="4718580" y="34570"/>
                  <a:pt x="4864120" y="0"/>
                </a:cubicBezTo>
                <a:cubicBezTo>
                  <a:pt x="5009660" y="-34570"/>
                  <a:pt x="5346803" y="583"/>
                  <a:pt x="5641933" y="0"/>
                </a:cubicBezTo>
                <a:cubicBezTo>
                  <a:pt x="5937063" y="-583"/>
                  <a:pt x="6263058" y="75168"/>
                  <a:pt x="6419746" y="0"/>
                </a:cubicBezTo>
                <a:cubicBezTo>
                  <a:pt x="6576434" y="-75168"/>
                  <a:pt x="6967316" y="87317"/>
                  <a:pt x="7197558" y="0"/>
                </a:cubicBezTo>
                <a:cubicBezTo>
                  <a:pt x="7427800" y="-87317"/>
                  <a:pt x="7363190" y="12338"/>
                  <a:pt x="7481983" y="0"/>
                </a:cubicBezTo>
                <a:cubicBezTo>
                  <a:pt x="7600777" y="-12338"/>
                  <a:pt x="7792693" y="6038"/>
                  <a:pt x="7963762" y="0"/>
                </a:cubicBezTo>
                <a:cubicBezTo>
                  <a:pt x="8134831" y="-6038"/>
                  <a:pt x="8358032" y="22859"/>
                  <a:pt x="8544220" y="0"/>
                </a:cubicBezTo>
                <a:cubicBezTo>
                  <a:pt x="8730408" y="-22859"/>
                  <a:pt x="8774679" y="38727"/>
                  <a:pt x="8927321" y="0"/>
                </a:cubicBezTo>
                <a:cubicBezTo>
                  <a:pt x="9079963" y="-38727"/>
                  <a:pt x="9334377" y="12846"/>
                  <a:pt x="9606456" y="0"/>
                </a:cubicBezTo>
                <a:cubicBezTo>
                  <a:pt x="9878535" y="-12846"/>
                  <a:pt x="10097997" y="62921"/>
                  <a:pt x="10320419" y="0"/>
                </a:cubicBezTo>
                <a:cubicBezTo>
                  <a:pt x="10505920" y="-24097"/>
                  <a:pt x="10775733" y="207794"/>
                  <a:pt x="10773063" y="452644"/>
                </a:cubicBezTo>
                <a:cubicBezTo>
                  <a:pt x="10791467" y="560399"/>
                  <a:pt x="10741967" y="738418"/>
                  <a:pt x="10773063" y="887170"/>
                </a:cubicBezTo>
                <a:cubicBezTo>
                  <a:pt x="10804159" y="1035922"/>
                  <a:pt x="10738051" y="1202656"/>
                  <a:pt x="10773063" y="1285485"/>
                </a:cubicBezTo>
                <a:cubicBezTo>
                  <a:pt x="10808075" y="1368314"/>
                  <a:pt x="10732251" y="1596323"/>
                  <a:pt x="10773063" y="1720011"/>
                </a:cubicBezTo>
                <a:cubicBezTo>
                  <a:pt x="10813875" y="1843699"/>
                  <a:pt x="10715625" y="2018482"/>
                  <a:pt x="10773063" y="2263168"/>
                </a:cubicBezTo>
                <a:cubicBezTo>
                  <a:pt x="10785148" y="2519993"/>
                  <a:pt x="10563902" y="2718134"/>
                  <a:pt x="10320419" y="2715812"/>
                </a:cubicBezTo>
                <a:cubicBezTo>
                  <a:pt x="10260149" y="2726398"/>
                  <a:pt x="10151199" y="2702433"/>
                  <a:pt x="10035995" y="2715812"/>
                </a:cubicBezTo>
                <a:cubicBezTo>
                  <a:pt x="9920791" y="2729191"/>
                  <a:pt x="9628671" y="2668927"/>
                  <a:pt x="9356860" y="2715812"/>
                </a:cubicBezTo>
                <a:cubicBezTo>
                  <a:pt x="9085050" y="2762697"/>
                  <a:pt x="9190472" y="2697720"/>
                  <a:pt x="9072436" y="2715812"/>
                </a:cubicBezTo>
                <a:cubicBezTo>
                  <a:pt x="8954400" y="2733904"/>
                  <a:pt x="8864520" y="2698322"/>
                  <a:pt x="8788012" y="2715812"/>
                </a:cubicBezTo>
                <a:cubicBezTo>
                  <a:pt x="8711504" y="2733302"/>
                  <a:pt x="8373760" y="2705499"/>
                  <a:pt x="8207554" y="2715812"/>
                </a:cubicBezTo>
                <a:cubicBezTo>
                  <a:pt x="8041348" y="2726125"/>
                  <a:pt x="8012770" y="2690945"/>
                  <a:pt x="7923130" y="2715812"/>
                </a:cubicBezTo>
                <a:cubicBezTo>
                  <a:pt x="7833490" y="2740679"/>
                  <a:pt x="7681529" y="2712899"/>
                  <a:pt x="7540028" y="2715812"/>
                </a:cubicBezTo>
                <a:cubicBezTo>
                  <a:pt x="7398527" y="2718725"/>
                  <a:pt x="7237501" y="2701668"/>
                  <a:pt x="7156926" y="2715812"/>
                </a:cubicBezTo>
                <a:cubicBezTo>
                  <a:pt x="7076351" y="2729956"/>
                  <a:pt x="6901227" y="2664376"/>
                  <a:pt x="6675147" y="2715812"/>
                </a:cubicBezTo>
                <a:cubicBezTo>
                  <a:pt x="6449067" y="2767248"/>
                  <a:pt x="6466430" y="2707885"/>
                  <a:pt x="6390723" y="2715812"/>
                </a:cubicBezTo>
                <a:cubicBezTo>
                  <a:pt x="6315016" y="2723739"/>
                  <a:pt x="5991895" y="2692722"/>
                  <a:pt x="5711588" y="2715812"/>
                </a:cubicBezTo>
                <a:cubicBezTo>
                  <a:pt x="5431281" y="2738902"/>
                  <a:pt x="5283451" y="2636604"/>
                  <a:pt x="5032453" y="2715812"/>
                </a:cubicBezTo>
                <a:cubicBezTo>
                  <a:pt x="4781456" y="2795020"/>
                  <a:pt x="4737100" y="2692544"/>
                  <a:pt x="4649351" y="2715812"/>
                </a:cubicBezTo>
                <a:cubicBezTo>
                  <a:pt x="4561602" y="2739080"/>
                  <a:pt x="4311033" y="2688867"/>
                  <a:pt x="4167571" y="2715812"/>
                </a:cubicBezTo>
                <a:cubicBezTo>
                  <a:pt x="4024109" y="2742757"/>
                  <a:pt x="3888689" y="2713310"/>
                  <a:pt x="3784469" y="2715812"/>
                </a:cubicBezTo>
                <a:cubicBezTo>
                  <a:pt x="3680249" y="2718314"/>
                  <a:pt x="3386586" y="2646213"/>
                  <a:pt x="3204012" y="2715812"/>
                </a:cubicBezTo>
                <a:cubicBezTo>
                  <a:pt x="3021438" y="2785411"/>
                  <a:pt x="2663712" y="2711673"/>
                  <a:pt x="2524877" y="2715812"/>
                </a:cubicBezTo>
                <a:cubicBezTo>
                  <a:pt x="2386042" y="2719951"/>
                  <a:pt x="2145896" y="2675962"/>
                  <a:pt x="1845742" y="2715812"/>
                </a:cubicBezTo>
                <a:cubicBezTo>
                  <a:pt x="1545589" y="2755662"/>
                  <a:pt x="1540258" y="2714758"/>
                  <a:pt x="1363962" y="2715812"/>
                </a:cubicBezTo>
                <a:cubicBezTo>
                  <a:pt x="1187666" y="2716866"/>
                  <a:pt x="1179899" y="2682114"/>
                  <a:pt x="1079538" y="2715812"/>
                </a:cubicBezTo>
                <a:cubicBezTo>
                  <a:pt x="979177" y="2749510"/>
                  <a:pt x="720518" y="2641140"/>
                  <a:pt x="452644" y="2715812"/>
                </a:cubicBezTo>
                <a:cubicBezTo>
                  <a:pt x="203707" y="2738509"/>
                  <a:pt x="-21303" y="2520660"/>
                  <a:pt x="0" y="2263168"/>
                </a:cubicBezTo>
                <a:cubicBezTo>
                  <a:pt x="-1400" y="2048122"/>
                  <a:pt x="26717" y="1903240"/>
                  <a:pt x="0" y="1792432"/>
                </a:cubicBezTo>
                <a:cubicBezTo>
                  <a:pt x="-26717" y="1681624"/>
                  <a:pt x="48397" y="1493981"/>
                  <a:pt x="0" y="1339801"/>
                </a:cubicBezTo>
                <a:cubicBezTo>
                  <a:pt x="-48397" y="1185621"/>
                  <a:pt x="39684" y="1066206"/>
                  <a:pt x="0" y="923380"/>
                </a:cubicBezTo>
                <a:cubicBezTo>
                  <a:pt x="-39684" y="780554"/>
                  <a:pt x="39732" y="603365"/>
                  <a:pt x="0" y="452644"/>
                </a:cubicBezTo>
                <a:close/>
              </a:path>
              <a:path w="10773063" h="2715812" stroke="0" extrusionOk="0">
                <a:moveTo>
                  <a:pt x="0" y="452644"/>
                </a:moveTo>
                <a:cubicBezTo>
                  <a:pt x="27394" y="147988"/>
                  <a:pt x="206151" y="9473"/>
                  <a:pt x="452644" y="0"/>
                </a:cubicBezTo>
                <a:cubicBezTo>
                  <a:pt x="708843" y="-52540"/>
                  <a:pt x="1037484" y="53653"/>
                  <a:pt x="1230457" y="0"/>
                </a:cubicBezTo>
                <a:cubicBezTo>
                  <a:pt x="1423430" y="-53653"/>
                  <a:pt x="1582158" y="44087"/>
                  <a:pt x="1712236" y="0"/>
                </a:cubicBezTo>
                <a:cubicBezTo>
                  <a:pt x="1842314" y="-44087"/>
                  <a:pt x="2246201" y="81150"/>
                  <a:pt x="2391372" y="0"/>
                </a:cubicBezTo>
                <a:cubicBezTo>
                  <a:pt x="2536543" y="-81150"/>
                  <a:pt x="2901274" y="68208"/>
                  <a:pt x="3070507" y="0"/>
                </a:cubicBezTo>
                <a:cubicBezTo>
                  <a:pt x="3239740" y="-68208"/>
                  <a:pt x="3422345" y="2063"/>
                  <a:pt x="3650964" y="0"/>
                </a:cubicBezTo>
                <a:cubicBezTo>
                  <a:pt x="3879583" y="-2063"/>
                  <a:pt x="4178295" y="39166"/>
                  <a:pt x="4428777" y="0"/>
                </a:cubicBezTo>
                <a:cubicBezTo>
                  <a:pt x="4679259" y="-39166"/>
                  <a:pt x="4576853" y="17589"/>
                  <a:pt x="4713201" y="0"/>
                </a:cubicBezTo>
                <a:cubicBezTo>
                  <a:pt x="4849549" y="-17589"/>
                  <a:pt x="5168451" y="2745"/>
                  <a:pt x="5392336" y="0"/>
                </a:cubicBezTo>
                <a:cubicBezTo>
                  <a:pt x="5616222" y="-2745"/>
                  <a:pt x="5899308" y="57411"/>
                  <a:pt x="6170149" y="0"/>
                </a:cubicBezTo>
                <a:cubicBezTo>
                  <a:pt x="6440990" y="-57411"/>
                  <a:pt x="6760959" y="23833"/>
                  <a:pt x="6947962" y="0"/>
                </a:cubicBezTo>
                <a:cubicBezTo>
                  <a:pt x="7134965" y="-23833"/>
                  <a:pt x="7342018" y="12036"/>
                  <a:pt x="7725775" y="0"/>
                </a:cubicBezTo>
                <a:cubicBezTo>
                  <a:pt x="8109532" y="-12036"/>
                  <a:pt x="8054484" y="12785"/>
                  <a:pt x="8207554" y="0"/>
                </a:cubicBezTo>
                <a:cubicBezTo>
                  <a:pt x="8360624" y="-12785"/>
                  <a:pt x="8478875" y="26425"/>
                  <a:pt x="8689334" y="0"/>
                </a:cubicBezTo>
                <a:cubicBezTo>
                  <a:pt x="8899793" y="-26425"/>
                  <a:pt x="9013592" y="45490"/>
                  <a:pt x="9171113" y="0"/>
                </a:cubicBezTo>
                <a:cubicBezTo>
                  <a:pt x="9328634" y="-45490"/>
                  <a:pt x="10084622" y="16389"/>
                  <a:pt x="10320419" y="0"/>
                </a:cubicBezTo>
                <a:cubicBezTo>
                  <a:pt x="10535947" y="18199"/>
                  <a:pt x="10760685" y="188748"/>
                  <a:pt x="10773063" y="452644"/>
                </a:cubicBezTo>
                <a:cubicBezTo>
                  <a:pt x="10795533" y="656586"/>
                  <a:pt x="10739571" y="709014"/>
                  <a:pt x="10773063" y="923380"/>
                </a:cubicBezTo>
                <a:cubicBezTo>
                  <a:pt x="10806555" y="1137746"/>
                  <a:pt x="10768914" y="1223214"/>
                  <a:pt x="10773063" y="1357906"/>
                </a:cubicBezTo>
                <a:cubicBezTo>
                  <a:pt x="10777212" y="1492598"/>
                  <a:pt x="10736622" y="1664406"/>
                  <a:pt x="10773063" y="1756221"/>
                </a:cubicBezTo>
                <a:cubicBezTo>
                  <a:pt x="10809504" y="1848036"/>
                  <a:pt x="10757279" y="2049729"/>
                  <a:pt x="10773063" y="2263168"/>
                </a:cubicBezTo>
                <a:cubicBezTo>
                  <a:pt x="10831089" y="2480921"/>
                  <a:pt x="10617066" y="2701230"/>
                  <a:pt x="10320419" y="2715812"/>
                </a:cubicBezTo>
                <a:cubicBezTo>
                  <a:pt x="10160118" y="2779858"/>
                  <a:pt x="9797322" y="2651169"/>
                  <a:pt x="9641284" y="2715812"/>
                </a:cubicBezTo>
                <a:cubicBezTo>
                  <a:pt x="9485246" y="2780455"/>
                  <a:pt x="9382939" y="2685749"/>
                  <a:pt x="9258182" y="2715812"/>
                </a:cubicBezTo>
                <a:cubicBezTo>
                  <a:pt x="9133425" y="2745875"/>
                  <a:pt x="8887571" y="2698101"/>
                  <a:pt x="8579047" y="2715812"/>
                </a:cubicBezTo>
                <a:cubicBezTo>
                  <a:pt x="8270523" y="2733523"/>
                  <a:pt x="8242990" y="2665362"/>
                  <a:pt x="8097267" y="2715812"/>
                </a:cubicBezTo>
                <a:cubicBezTo>
                  <a:pt x="7951544" y="2766262"/>
                  <a:pt x="7509048" y="2631246"/>
                  <a:pt x="7319454" y="2715812"/>
                </a:cubicBezTo>
                <a:cubicBezTo>
                  <a:pt x="7129860" y="2800378"/>
                  <a:pt x="6983802" y="2687172"/>
                  <a:pt x="6738997" y="2715812"/>
                </a:cubicBezTo>
                <a:cubicBezTo>
                  <a:pt x="6494192" y="2744452"/>
                  <a:pt x="6333214" y="2647337"/>
                  <a:pt x="5961184" y="2715812"/>
                </a:cubicBezTo>
                <a:cubicBezTo>
                  <a:pt x="5589154" y="2784287"/>
                  <a:pt x="5764866" y="2713801"/>
                  <a:pt x="5676760" y="2715812"/>
                </a:cubicBezTo>
                <a:cubicBezTo>
                  <a:pt x="5588654" y="2717823"/>
                  <a:pt x="5191636" y="2682187"/>
                  <a:pt x="4898947" y="2715812"/>
                </a:cubicBezTo>
                <a:cubicBezTo>
                  <a:pt x="4606258" y="2749437"/>
                  <a:pt x="4459191" y="2641935"/>
                  <a:pt x="4121134" y="2715812"/>
                </a:cubicBezTo>
                <a:cubicBezTo>
                  <a:pt x="3783077" y="2789689"/>
                  <a:pt x="3892448" y="2677855"/>
                  <a:pt x="3738033" y="2715812"/>
                </a:cubicBezTo>
                <a:cubicBezTo>
                  <a:pt x="3583618" y="2753769"/>
                  <a:pt x="3404299" y="2660034"/>
                  <a:pt x="3256253" y="2715812"/>
                </a:cubicBezTo>
                <a:cubicBezTo>
                  <a:pt x="3108207" y="2771590"/>
                  <a:pt x="3027910" y="2678368"/>
                  <a:pt x="2873151" y="2715812"/>
                </a:cubicBezTo>
                <a:cubicBezTo>
                  <a:pt x="2718392" y="2753256"/>
                  <a:pt x="2673077" y="2710108"/>
                  <a:pt x="2490049" y="2715812"/>
                </a:cubicBezTo>
                <a:cubicBezTo>
                  <a:pt x="2307021" y="2721516"/>
                  <a:pt x="2077369" y="2673664"/>
                  <a:pt x="1810914" y="2715812"/>
                </a:cubicBezTo>
                <a:cubicBezTo>
                  <a:pt x="1544460" y="2757960"/>
                  <a:pt x="1527558" y="2713109"/>
                  <a:pt x="1427812" y="2715812"/>
                </a:cubicBezTo>
                <a:cubicBezTo>
                  <a:pt x="1328066" y="2718515"/>
                  <a:pt x="929373" y="2647824"/>
                  <a:pt x="452644" y="2715812"/>
                </a:cubicBezTo>
                <a:cubicBezTo>
                  <a:pt x="244975" y="2672261"/>
                  <a:pt x="9943" y="2479139"/>
                  <a:pt x="0" y="2263168"/>
                </a:cubicBezTo>
                <a:cubicBezTo>
                  <a:pt x="-52113" y="2062639"/>
                  <a:pt x="22531" y="1961342"/>
                  <a:pt x="0" y="1792432"/>
                </a:cubicBezTo>
                <a:cubicBezTo>
                  <a:pt x="-22531" y="1623522"/>
                  <a:pt x="45918" y="1441029"/>
                  <a:pt x="0" y="1303590"/>
                </a:cubicBezTo>
                <a:cubicBezTo>
                  <a:pt x="-45918" y="1166151"/>
                  <a:pt x="27194" y="1100271"/>
                  <a:pt x="0" y="905275"/>
                </a:cubicBezTo>
                <a:cubicBezTo>
                  <a:pt x="-27194" y="710280"/>
                  <a:pt x="45366" y="582949"/>
                  <a:pt x="0" y="452644"/>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2308324"/>
          </a:xfrm>
          <a:prstGeom prst="rect">
            <a:avLst/>
          </a:prstGeom>
          <a:noFill/>
        </p:spPr>
        <p:txBody>
          <a:bodyPr wrap="square">
            <a:spAutoFit/>
          </a:bodyPr>
          <a:lstStyle/>
          <a:p>
            <a:pPr lvl="0" algn="just"/>
            <a:r>
              <a:rPr lang="vi-VN"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thỏ đứng đợi quả hồng rụng xuống thì có đàn chim bay đến định ăn quả hồng.</a:t>
            </a:r>
            <a:endPar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899664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Vì sao thỏ nhường quả hồng cho đàn chim?</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8"/>
            <a:ext cx="10773063" cy="287773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1938992"/>
          </a:xfrm>
          <a:prstGeom prst="rect">
            <a:avLst/>
          </a:prstGeom>
          <a:noFill/>
        </p:spPr>
        <p:txBody>
          <a:bodyPr wrap="square">
            <a:spAutoFit/>
          </a:bodyPr>
          <a:lstStyle/>
          <a:p>
            <a:pPr lvl="0" algn="just"/>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nhường quả hồng cho đàn chim vì biết đàn chim đang đói lả và cầu khẩn xin quả hồng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83535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323850" y="664691"/>
            <a:ext cx="11553825" cy="1084593"/>
            <a:chOff x="278113" y="1435101"/>
            <a:chExt cx="11175425"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1094495" cy="814839"/>
            </a:xfrm>
            <a:custGeom>
              <a:avLst/>
              <a:gdLst>
                <a:gd name="connsiteX0" fmla="*/ 0 w 11094495"/>
                <a:gd name="connsiteY0" fmla="*/ 198992 h 814839"/>
                <a:gd name="connsiteX1" fmla="*/ 198992 w 11094495"/>
                <a:gd name="connsiteY1" fmla="*/ 0 h 814839"/>
                <a:gd name="connsiteX2" fmla="*/ 10895503 w 11094495"/>
                <a:gd name="connsiteY2" fmla="*/ 0 h 814839"/>
                <a:gd name="connsiteX3" fmla="*/ 11094495 w 11094495"/>
                <a:gd name="connsiteY3" fmla="*/ 198992 h 814839"/>
                <a:gd name="connsiteX4" fmla="*/ 11094495 w 11094495"/>
                <a:gd name="connsiteY4" fmla="*/ 615847 h 814839"/>
                <a:gd name="connsiteX5" fmla="*/ 10895503 w 11094495"/>
                <a:gd name="connsiteY5" fmla="*/ 814839 h 814839"/>
                <a:gd name="connsiteX6" fmla="*/ 198992 w 11094495"/>
                <a:gd name="connsiteY6" fmla="*/ 814839 h 814839"/>
                <a:gd name="connsiteX7" fmla="*/ 0 w 11094495"/>
                <a:gd name="connsiteY7" fmla="*/ 615847 h 814839"/>
                <a:gd name="connsiteX8" fmla="*/ 0 w 11094495"/>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4495" h="814839" fill="none" extrusionOk="0">
                  <a:moveTo>
                    <a:pt x="0" y="198992"/>
                  </a:moveTo>
                  <a:cubicBezTo>
                    <a:pt x="-5419" y="108080"/>
                    <a:pt x="82170" y="-4651"/>
                    <a:pt x="198992" y="0"/>
                  </a:cubicBezTo>
                  <a:cubicBezTo>
                    <a:pt x="4658142" y="-35273"/>
                    <a:pt x="5565898" y="-144294"/>
                    <a:pt x="10895503" y="0"/>
                  </a:cubicBezTo>
                  <a:cubicBezTo>
                    <a:pt x="11025923" y="6246"/>
                    <a:pt x="11081421" y="78069"/>
                    <a:pt x="11094495" y="198992"/>
                  </a:cubicBezTo>
                  <a:cubicBezTo>
                    <a:pt x="11065198" y="346148"/>
                    <a:pt x="11121609" y="534884"/>
                    <a:pt x="11094495" y="615847"/>
                  </a:cubicBezTo>
                  <a:cubicBezTo>
                    <a:pt x="11101228" y="720655"/>
                    <a:pt x="11010394" y="809429"/>
                    <a:pt x="10895503" y="814839"/>
                  </a:cubicBezTo>
                  <a:cubicBezTo>
                    <a:pt x="6560957" y="892364"/>
                    <a:pt x="1850858" y="771136"/>
                    <a:pt x="198992" y="814839"/>
                  </a:cubicBezTo>
                  <a:cubicBezTo>
                    <a:pt x="81260" y="812669"/>
                    <a:pt x="-13594" y="725561"/>
                    <a:pt x="0" y="615847"/>
                  </a:cubicBezTo>
                  <a:cubicBezTo>
                    <a:pt x="-22587" y="544243"/>
                    <a:pt x="-31970" y="384799"/>
                    <a:pt x="0" y="198992"/>
                  </a:cubicBezTo>
                  <a:close/>
                </a:path>
                <a:path w="11094495" h="814839" stroke="0" extrusionOk="0">
                  <a:moveTo>
                    <a:pt x="0" y="198992"/>
                  </a:moveTo>
                  <a:cubicBezTo>
                    <a:pt x="-4934" y="72044"/>
                    <a:pt x="83608" y="4442"/>
                    <a:pt x="198992" y="0"/>
                  </a:cubicBezTo>
                  <a:cubicBezTo>
                    <a:pt x="4873765" y="-95379"/>
                    <a:pt x="8452120" y="58096"/>
                    <a:pt x="10895503" y="0"/>
                  </a:cubicBezTo>
                  <a:cubicBezTo>
                    <a:pt x="10988821" y="-11672"/>
                    <a:pt x="11077678" y="77006"/>
                    <a:pt x="11094495" y="198992"/>
                  </a:cubicBezTo>
                  <a:cubicBezTo>
                    <a:pt x="11099918" y="302086"/>
                    <a:pt x="11125091" y="525888"/>
                    <a:pt x="11094495" y="615847"/>
                  </a:cubicBezTo>
                  <a:cubicBezTo>
                    <a:pt x="11103659" y="714854"/>
                    <a:pt x="10995769" y="805242"/>
                    <a:pt x="10895503" y="814839"/>
                  </a:cubicBezTo>
                  <a:cubicBezTo>
                    <a:pt x="6897434" y="754933"/>
                    <a:pt x="2586440"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ở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cột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cột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phù</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20" name="Picture 19">
            <a:extLst>
              <a:ext uri="{FF2B5EF4-FFF2-40B4-BE49-F238E27FC236}">
                <a16:creationId xmlns:a16="http://schemas.microsoft.com/office/drawing/2014/main" id="{3F6EB414-364A-4F27-B932-F5A496305B20}"/>
              </a:ext>
            </a:extLst>
          </p:cNvPr>
          <p:cNvPicPr>
            <a:picLocks noChangeAspect="1"/>
          </p:cNvPicPr>
          <p:nvPr/>
        </p:nvPicPr>
        <p:blipFill>
          <a:blip r:embed="rId3"/>
          <a:stretch>
            <a:fillRect/>
          </a:stretch>
        </p:blipFill>
        <p:spPr>
          <a:xfrm>
            <a:off x="785813" y="2309813"/>
            <a:ext cx="3443288" cy="2757612"/>
          </a:xfrm>
          <a:prstGeom prst="rect">
            <a:avLst/>
          </a:prstGeom>
        </p:spPr>
      </p:pic>
      <p:pic>
        <p:nvPicPr>
          <p:cNvPr id="22" name="Picture 21">
            <a:extLst>
              <a:ext uri="{FF2B5EF4-FFF2-40B4-BE49-F238E27FC236}">
                <a16:creationId xmlns:a16="http://schemas.microsoft.com/office/drawing/2014/main" id="{B924DA43-27E0-47B2-9ED6-0D8A47F5F5B6}"/>
              </a:ext>
            </a:extLst>
          </p:cNvPr>
          <p:cNvPicPr>
            <a:picLocks noChangeAspect="1"/>
          </p:cNvPicPr>
          <p:nvPr/>
        </p:nvPicPr>
        <p:blipFill>
          <a:blip r:embed="rId4"/>
          <a:stretch>
            <a:fillRect/>
          </a:stretch>
        </p:blipFill>
        <p:spPr>
          <a:xfrm>
            <a:off x="5391151" y="2371724"/>
            <a:ext cx="6312718" cy="2715448"/>
          </a:xfrm>
          <a:prstGeom prst="rect">
            <a:avLst/>
          </a:prstGeom>
        </p:spPr>
      </p:pic>
      <p:cxnSp>
        <p:nvCxnSpPr>
          <p:cNvPr id="24" name="Straight Arrow Connector 23">
            <a:extLst>
              <a:ext uri="{FF2B5EF4-FFF2-40B4-BE49-F238E27FC236}">
                <a16:creationId xmlns:a16="http://schemas.microsoft.com/office/drawing/2014/main" id="{D712C273-1ABA-4AD1-9538-FEE4A699E5FF}"/>
              </a:ext>
            </a:extLst>
          </p:cNvPr>
          <p:cNvCxnSpPr>
            <a:cxnSpLocks/>
          </p:cNvCxnSpPr>
          <p:nvPr/>
        </p:nvCxnSpPr>
        <p:spPr>
          <a:xfrm>
            <a:off x="4124325" y="3486150"/>
            <a:ext cx="1247775" cy="1209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44CA549-381E-400E-9818-453734ADF92A}"/>
              </a:ext>
            </a:extLst>
          </p:cNvPr>
          <p:cNvCxnSpPr>
            <a:cxnSpLocks/>
          </p:cNvCxnSpPr>
          <p:nvPr/>
        </p:nvCxnSpPr>
        <p:spPr>
          <a:xfrm>
            <a:off x="4067175" y="4105275"/>
            <a:ext cx="138112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436F9BF-0EF0-4165-AFD0-040EB13D8275}"/>
              </a:ext>
            </a:extLst>
          </p:cNvPr>
          <p:cNvCxnSpPr>
            <a:cxnSpLocks/>
          </p:cNvCxnSpPr>
          <p:nvPr/>
        </p:nvCxnSpPr>
        <p:spPr>
          <a:xfrm flipV="1">
            <a:off x="4114800" y="3429000"/>
            <a:ext cx="1333500" cy="13525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06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2090236" y="3163733"/>
            <a:ext cx="5148864" cy="391313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6"/>
          <a:srcRect/>
          <a:stretch>
            <a:fillRect/>
          </a:stretch>
        </p:blipFill>
        <p:spPr>
          <a:xfrm flipH="1">
            <a:off x="8254878" y="1480845"/>
            <a:ext cx="1956208" cy="2372360"/>
          </a:xfrm>
          <a:prstGeom prst="rect">
            <a:avLst/>
          </a:prstGeom>
        </p:spPr>
      </p:pic>
      <p:pic>
        <p:nvPicPr>
          <p:cNvPr id="2" name="Picture 1">
            <a:extLst>
              <a:ext uri="{FF2B5EF4-FFF2-40B4-BE49-F238E27FC236}">
                <a16:creationId xmlns:a16="http://schemas.microsoft.com/office/drawing/2014/main" id="{D19D1948-2B10-4CCB-8E98-4A8ED7059641}"/>
              </a:ext>
            </a:extLst>
          </p:cNvPr>
          <p:cNvPicPr>
            <a:picLocks noChangeAspect="1"/>
          </p:cNvPicPr>
          <p:nvPr/>
        </p:nvPicPr>
        <p:blipFill>
          <a:blip r:embed="rId7"/>
          <a:stretch>
            <a:fillRect/>
          </a:stretch>
        </p:blipFill>
        <p:spPr>
          <a:xfrm>
            <a:off x="3518369" y="1389572"/>
            <a:ext cx="4956478" cy="1176630"/>
          </a:xfrm>
          <a:prstGeom prst="rect">
            <a:avLst/>
          </a:prstGeom>
        </p:spPr>
      </p:pic>
    </p:spTree>
    <p:extLst>
      <p:ext uri="{BB962C8B-B14F-4D97-AF65-F5344CB8AC3E}">
        <p14:creationId xmlns:p14="http://schemas.microsoft.com/office/powerpoint/2010/main" val="3992498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375E-6 2.22222E-6 L -0.99375 -0.01181 " pathEditMode="relative" rAng="0" ptsTypes="AA">
                                      <p:cBhvr>
                                        <p:cTn id="13" dur="2000" fill="hold"/>
                                        <p:tgtEl>
                                          <p:spTgt spid="11"/>
                                        </p:tgtEl>
                                        <p:attrNameLst>
                                          <p:attrName>ppt_x</p:attrName>
                                          <p:attrName>ppt_y</p:attrName>
                                        </p:attrNameLst>
                                      </p:cBhvr>
                                      <p:rCtr x="-49687" y="-602"/>
                                    </p:animMotion>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9"/>
            <a:ext cx="10773063" cy="1706162"/>
          </a:xfrm>
          <a:custGeom>
            <a:avLst/>
            <a:gdLst>
              <a:gd name="connsiteX0" fmla="*/ 0 w 10773063"/>
              <a:gd name="connsiteY0" fmla="*/ 284366 h 1706162"/>
              <a:gd name="connsiteX1" fmla="*/ 284366 w 10773063"/>
              <a:gd name="connsiteY1" fmla="*/ 0 h 1706162"/>
              <a:gd name="connsiteX2" fmla="*/ 749230 w 10773063"/>
              <a:gd name="connsiteY2" fmla="*/ 0 h 1706162"/>
              <a:gd name="connsiteX3" fmla="*/ 1214094 w 10773063"/>
              <a:gd name="connsiteY3" fmla="*/ 0 h 1706162"/>
              <a:gd name="connsiteX4" fmla="*/ 1474871 w 10773063"/>
              <a:gd name="connsiteY4" fmla="*/ 0 h 1706162"/>
              <a:gd name="connsiteX5" fmla="*/ 1837692 w 10773063"/>
              <a:gd name="connsiteY5" fmla="*/ 0 h 1706162"/>
              <a:gd name="connsiteX6" fmla="*/ 2200513 w 10773063"/>
              <a:gd name="connsiteY6" fmla="*/ 0 h 1706162"/>
              <a:gd name="connsiteX7" fmla="*/ 2563333 w 10773063"/>
              <a:gd name="connsiteY7" fmla="*/ 0 h 1706162"/>
              <a:gd name="connsiteX8" fmla="*/ 2926154 w 10773063"/>
              <a:gd name="connsiteY8" fmla="*/ 0 h 1706162"/>
              <a:gd name="connsiteX9" fmla="*/ 3288975 w 10773063"/>
              <a:gd name="connsiteY9" fmla="*/ 0 h 1706162"/>
              <a:gd name="connsiteX10" fmla="*/ 3651795 w 10773063"/>
              <a:gd name="connsiteY10" fmla="*/ 0 h 1706162"/>
              <a:gd name="connsiteX11" fmla="*/ 4320746 w 10773063"/>
              <a:gd name="connsiteY11" fmla="*/ 0 h 1706162"/>
              <a:gd name="connsiteX12" fmla="*/ 4785610 w 10773063"/>
              <a:gd name="connsiteY12" fmla="*/ 0 h 1706162"/>
              <a:gd name="connsiteX13" fmla="*/ 5148430 w 10773063"/>
              <a:gd name="connsiteY13" fmla="*/ 0 h 1706162"/>
              <a:gd name="connsiteX14" fmla="*/ 5919424 w 10773063"/>
              <a:gd name="connsiteY14" fmla="*/ 0 h 1706162"/>
              <a:gd name="connsiteX15" fmla="*/ 6690418 w 10773063"/>
              <a:gd name="connsiteY15" fmla="*/ 0 h 1706162"/>
              <a:gd name="connsiteX16" fmla="*/ 7461412 w 10773063"/>
              <a:gd name="connsiteY16" fmla="*/ 0 h 1706162"/>
              <a:gd name="connsiteX17" fmla="*/ 7722189 w 10773063"/>
              <a:gd name="connsiteY17" fmla="*/ 0 h 1706162"/>
              <a:gd name="connsiteX18" fmla="*/ 8187053 w 10773063"/>
              <a:gd name="connsiteY18" fmla="*/ 0 h 1706162"/>
              <a:gd name="connsiteX19" fmla="*/ 8753961 w 10773063"/>
              <a:gd name="connsiteY19" fmla="*/ 0 h 1706162"/>
              <a:gd name="connsiteX20" fmla="*/ 9116781 w 10773063"/>
              <a:gd name="connsiteY20" fmla="*/ 0 h 1706162"/>
              <a:gd name="connsiteX21" fmla="*/ 9785732 w 10773063"/>
              <a:gd name="connsiteY21" fmla="*/ 0 h 1706162"/>
              <a:gd name="connsiteX22" fmla="*/ 10488697 w 10773063"/>
              <a:gd name="connsiteY22" fmla="*/ 0 h 1706162"/>
              <a:gd name="connsiteX23" fmla="*/ 10773063 w 10773063"/>
              <a:gd name="connsiteY23" fmla="*/ 284366 h 1706162"/>
              <a:gd name="connsiteX24" fmla="*/ 10773063 w 10773063"/>
              <a:gd name="connsiteY24" fmla="*/ 841707 h 1706162"/>
              <a:gd name="connsiteX25" fmla="*/ 10773063 w 10773063"/>
              <a:gd name="connsiteY25" fmla="*/ 1421796 h 1706162"/>
              <a:gd name="connsiteX26" fmla="*/ 10488697 w 10773063"/>
              <a:gd name="connsiteY26" fmla="*/ 1706162 h 1706162"/>
              <a:gd name="connsiteX27" fmla="*/ 10023833 w 10773063"/>
              <a:gd name="connsiteY27" fmla="*/ 1706162 h 1706162"/>
              <a:gd name="connsiteX28" fmla="*/ 9661012 w 10773063"/>
              <a:gd name="connsiteY28" fmla="*/ 1706162 h 1706162"/>
              <a:gd name="connsiteX29" fmla="*/ 9094105 w 10773063"/>
              <a:gd name="connsiteY29" fmla="*/ 1706162 h 1706162"/>
              <a:gd name="connsiteX30" fmla="*/ 8425155 w 10773063"/>
              <a:gd name="connsiteY30" fmla="*/ 1706162 h 1706162"/>
              <a:gd name="connsiteX31" fmla="*/ 8164377 w 10773063"/>
              <a:gd name="connsiteY31" fmla="*/ 1706162 h 1706162"/>
              <a:gd name="connsiteX32" fmla="*/ 7903600 w 10773063"/>
              <a:gd name="connsiteY32" fmla="*/ 1706162 h 1706162"/>
              <a:gd name="connsiteX33" fmla="*/ 7336693 w 10773063"/>
              <a:gd name="connsiteY33" fmla="*/ 1706162 h 1706162"/>
              <a:gd name="connsiteX34" fmla="*/ 7075915 w 10773063"/>
              <a:gd name="connsiteY34" fmla="*/ 1706162 h 1706162"/>
              <a:gd name="connsiteX35" fmla="*/ 6713095 w 10773063"/>
              <a:gd name="connsiteY35" fmla="*/ 1706162 h 1706162"/>
              <a:gd name="connsiteX36" fmla="*/ 6350274 w 10773063"/>
              <a:gd name="connsiteY36" fmla="*/ 1706162 h 1706162"/>
              <a:gd name="connsiteX37" fmla="*/ 5885410 w 10773063"/>
              <a:gd name="connsiteY37" fmla="*/ 1706162 h 1706162"/>
              <a:gd name="connsiteX38" fmla="*/ 5624633 w 10773063"/>
              <a:gd name="connsiteY38" fmla="*/ 1706162 h 1706162"/>
              <a:gd name="connsiteX39" fmla="*/ 4955682 w 10773063"/>
              <a:gd name="connsiteY39" fmla="*/ 1706162 h 1706162"/>
              <a:gd name="connsiteX40" fmla="*/ 4286731 w 10773063"/>
              <a:gd name="connsiteY40" fmla="*/ 1706162 h 1706162"/>
              <a:gd name="connsiteX41" fmla="*/ 3923911 w 10773063"/>
              <a:gd name="connsiteY41" fmla="*/ 1706162 h 1706162"/>
              <a:gd name="connsiteX42" fmla="*/ 3459047 w 10773063"/>
              <a:gd name="connsiteY42" fmla="*/ 1706162 h 1706162"/>
              <a:gd name="connsiteX43" fmla="*/ 3096226 w 10773063"/>
              <a:gd name="connsiteY43" fmla="*/ 1706162 h 1706162"/>
              <a:gd name="connsiteX44" fmla="*/ 2529319 w 10773063"/>
              <a:gd name="connsiteY44" fmla="*/ 1706162 h 1706162"/>
              <a:gd name="connsiteX45" fmla="*/ 1860368 w 10773063"/>
              <a:gd name="connsiteY45" fmla="*/ 1706162 h 1706162"/>
              <a:gd name="connsiteX46" fmla="*/ 1191418 w 10773063"/>
              <a:gd name="connsiteY46" fmla="*/ 1706162 h 1706162"/>
              <a:gd name="connsiteX47" fmla="*/ 284366 w 10773063"/>
              <a:gd name="connsiteY47" fmla="*/ 1706162 h 1706162"/>
              <a:gd name="connsiteX48" fmla="*/ 0 w 10773063"/>
              <a:gd name="connsiteY48" fmla="*/ 1421796 h 1706162"/>
              <a:gd name="connsiteX49" fmla="*/ 0 w 10773063"/>
              <a:gd name="connsiteY49" fmla="*/ 830332 h 1706162"/>
              <a:gd name="connsiteX50" fmla="*/ 0 w 10773063"/>
              <a:gd name="connsiteY50" fmla="*/ 284366 h 170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3063" h="1706162" fill="none" extrusionOk="0">
                <a:moveTo>
                  <a:pt x="0" y="284366"/>
                </a:moveTo>
                <a:cubicBezTo>
                  <a:pt x="14205" y="112603"/>
                  <a:pt x="120446" y="21865"/>
                  <a:pt x="284366" y="0"/>
                </a:cubicBezTo>
                <a:cubicBezTo>
                  <a:pt x="394264" y="-31633"/>
                  <a:pt x="584091" y="7804"/>
                  <a:pt x="749230" y="0"/>
                </a:cubicBezTo>
                <a:cubicBezTo>
                  <a:pt x="914369" y="-7804"/>
                  <a:pt x="1007616" y="21693"/>
                  <a:pt x="1214094" y="0"/>
                </a:cubicBezTo>
                <a:cubicBezTo>
                  <a:pt x="1420572" y="-21693"/>
                  <a:pt x="1399484" y="14596"/>
                  <a:pt x="1474871" y="0"/>
                </a:cubicBezTo>
                <a:cubicBezTo>
                  <a:pt x="1550258" y="-14596"/>
                  <a:pt x="1718575" y="2594"/>
                  <a:pt x="1837692" y="0"/>
                </a:cubicBezTo>
                <a:cubicBezTo>
                  <a:pt x="1956809" y="-2594"/>
                  <a:pt x="2080591" y="11695"/>
                  <a:pt x="2200513" y="0"/>
                </a:cubicBezTo>
                <a:cubicBezTo>
                  <a:pt x="2320435" y="-11695"/>
                  <a:pt x="2453309" y="762"/>
                  <a:pt x="2563333" y="0"/>
                </a:cubicBezTo>
                <a:cubicBezTo>
                  <a:pt x="2673357" y="-762"/>
                  <a:pt x="2819588" y="2918"/>
                  <a:pt x="2926154" y="0"/>
                </a:cubicBezTo>
                <a:cubicBezTo>
                  <a:pt x="3032720" y="-2918"/>
                  <a:pt x="3162960" y="8390"/>
                  <a:pt x="3288975" y="0"/>
                </a:cubicBezTo>
                <a:cubicBezTo>
                  <a:pt x="3414990" y="-8390"/>
                  <a:pt x="3544274" y="39345"/>
                  <a:pt x="3651795" y="0"/>
                </a:cubicBezTo>
                <a:cubicBezTo>
                  <a:pt x="3759316" y="-39345"/>
                  <a:pt x="4097471" y="37438"/>
                  <a:pt x="4320746" y="0"/>
                </a:cubicBezTo>
                <a:cubicBezTo>
                  <a:pt x="4544021" y="-37438"/>
                  <a:pt x="4577797" y="14813"/>
                  <a:pt x="4785610" y="0"/>
                </a:cubicBezTo>
                <a:cubicBezTo>
                  <a:pt x="4993423" y="-14813"/>
                  <a:pt x="4977853" y="36286"/>
                  <a:pt x="5148430" y="0"/>
                </a:cubicBezTo>
                <a:cubicBezTo>
                  <a:pt x="5319007" y="-36286"/>
                  <a:pt x="5758917" y="61568"/>
                  <a:pt x="5919424" y="0"/>
                </a:cubicBezTo>
                <a:cubicBezTo>
                  <a:pt x="6079931" y="-61568"/>
                  <a:pt x="6354319" y="43180"/>
                  <a:pt x="6690418" y="0"/>
                </a:cubicBezTo>
                <a:cubicBezTo>
                  <a:pt x="7026517" y="-43180"/>
                  <a:pt x="7133224" y="22823"/>
                  <a:pt x="7461412" y="0"/>
                </a:cubicBezTo>
                <a:cubicBezTo>
                  <a:pt x="7789600" y="-22823"/>
                  <a:pt x="7601525" y="10577"/>
                  <a:pt x="7722189" y="0"/>
                </a:cubicBezTo>
                <a:cubicBezTo>
                  <a:pt x="7842853" y="-10577"/>
                  <a:pt x="7975595" y="47159"/>
                  <a:pt x="8187053" y="0"/>
                </a:cubicBezTo>
                <a:cubicBezTo>
                  <a:pt x="8398511" y="-47159"/>
                  <a:pt x="8632654" y="36537"/>
                  <a:pt x="8753961" y="0"/>
                </a:cubicBezTo>
                <a:cubicBezTo>
                  <a:pt x="8875268" y="-36537"/>
                  <a:pt x="8949616" y="27869"/>
                  <a:pt x="9116781" y="0"/>
                </a:cubicBezTo>
                <a:cubicBezTo>
                  <a:pt x="9283946" y="-27869"/>
                  <a:pt x="9596151" y="19182"/>
                  <a:pt x="9785732" y="0"/>
                </a:cubicBezTo>
                <a:cubicBezTo>
                  <a:pt x="9975313" y="-19182"/>
                  <a:pt x="10145796" y="6456"/>
                  <a:pt x="10488697" y="0"/>
                </a:cubicBezTo>
                <a:cubicBezTo>
                  <a:pt x="10623398" y="-8351"/>
                  <a:pt x="10783980" y="148327"/>
                  <a:pt x="10773063" y="284366"/>
                </a:cubicBezTo>
                <a:cubicBezTo>
                  <a:pt x="10827629" y="510619"/>
                  <a:pt x="10716007" y="599630"/>
                  <a:pt x="10773063" y="841707"/>
                </a:cubicBezTo>
                <a:cubicBezTo>
                  <a:pt x="10830119" y="1083784"/>
                  <a:pt x="10709178" y="1175592"/>
                  <a:pt x="10773063" y="1421796"/>
                </a:cubicBezTo>
                <a:cubicBezTo>
                  <a:pt x="10785863" y="1594098"/>
                  <a:pt x="10657719" y="1680581"/>
                  <a:pt x="10488697" y="1706162"/>
                </a:cubicBezTo>
                <a:cubicBezTo>
                  <a:pt x="10274655" y="1723202"/>
                  <a:pt x="10236819" y="1705431"/>
                  <a:pt x="10023833" y="1706162"/>
                </a:cubicBezTo>
                <a:cubicBezTo>
                  <a:pt x="9810847" y="1706893"/>
                  <a:pt x="9803078" y="1677123"/>
                  <a:pt x="9661012" y="1706162"/>
                </a:cubicBezTo>
                <a:cubicBezTo>
                  <a:pt x="9518946" y="1735201"/>
                  <a:pt x="9349178" y="1649425"/>
                  <a:pt x="9094105" y="1706162"/>
                </a:cubicBezTo>
                <a:cubicBezTo>
                  <a:pt x="8839032" y="1762899"/>
                  <a:pt x="8738058" y="1657745"/>
                  <a:pt x="8425155" y="1706162"/>
                </a:cubicBezTo>
                <a:cubicBezTo>
                  <a:pt x="8112252" y="1754579"/>
                  <a:pt x="8284165" y="1682299"/>
                  <a:pt x="8164377" y="1706162"/>
                </a:cubicBezTo>
                <a:cubicBezTo>
                  <a:pt x="8044589" y="1730025"/>
                  <a:pt x="8024386" y="1678856"/>
                  <a:pt x="7903600" y="1706162"/>
                </a:cubicBezTo>
                <a:cubicBezTo>
                  <a:pt x="7782814" y="1733468"/>
                  <a:pt x="7539571" y="1682339"/>
                  <a:pt x="7336693" y="1706162"/>
                </a:cubicBezTo>
                <a:cubicBezTo>
                  <a:pt x="7133815" y="1729985"/>
                  <a:pt x="7170127" y="1683251"/>
                  <a:pt x="7075915" y="1706162"/>
                </a:cubicBezTo>
                <a:cubicBezTo>
                  <a:pt x="6981703" y="1729073"/>
                  <a:pt x="6801341" y="1674032"/>
                  <a:pt x="6713095" y="1706162"/>
                </a:cubicBezTo>
                <a:cubicBezTo>
                  <a:pt x="6624849" y="1738292"/>
                  <a:pt x="6486440" y="1679559"/>
                  <a:pt x="6350274" y="1706162"/>
                </a:cubicBezTo>
                <a:cubicBezTo>
                  <a:pt x="6214108" y="1732765"/>
                  <a:pt x="6044843" y="1656231"/>
                  <a:pt x="5885410" y="1706162"/>
                </a:cubicBezTo>
                <a:cubicBezTo>
                  <a:pt x="5725977" y="1756093"/>
                  <a:pt x="5705135" y="1681954"/>
                  <a:pt x="5624633" y="1706162"/>
                </a:cubicBezTo>
                <a:cubicBezTo>
                  <a:pt x="5544131" y="1730370"/>
                  <a:pt x="5251514" y="1649891"/>
                  <a:pt x="4955682" y="1706162"/>
                </a:cubicBezTo>
                <a:cubicBezTo>
                  <a:pt x="4659850" y="1762433"/>
                  <a:pt x="4554232" y="1665637"/>
                  <a:pt x="4286731" y="1706162"/>
                </a:cubicBezTo>
                <a:cubicBezTo>
                  <a:pt x="4019230" y="1746687"/>
                  <a:pt x="4004748" y="1675267"/>
                  <a:pt x="3923911" y="1706162"/>
                </a:cubicBezTo>
                <a:cubicBezTo>
                  <a:pt x="3843074" y="1737057"/>
                  <a:pt x="3631840" y="1657990"/>
                  <a:pt x="3459047" y="1706162"/>
                </a:cubicBezTo>
                <a:cubicBezTo>
                  <a:pt x="3286254" y="1754334"/>
                  <a:pt x="3263093" y="1684321"/>
                  <a:pt x="3096226" y="1706162"/>
                </a:cubicBezTo>
                <a:cubicBezTo>
                  <a:pt x="2929359" y="1728003"/>
                  <a:pt x="2658252" y="1666001"/>
                  <a:pt x="2529319" y="1706162"/>
                </a:cubicBezTo>
                <a:cubicBezTo>
                  <a:pt x="2400386" y="1746323"/>
                  <a:pt x="2005928" y="1666639"/>
                  <a:pt x="1860368" y="1706162"/>
                </a:cubicBezTo>
                <a:cubicBezTo>
                  <a:pt x="1714808" y="1745685"/>
                  <a:pt x="1468087" y="1638695"/>
                  <a:pt x="1191418" y="1706162"/>
                </a:cubicBezTo>
                <a:cubicBezTo>
                  <a:pt x="914749" y="1773629"/>
                  <a:pt x="474312" y="1653757"/>
                  <a:pt x="284366" y="1706162"/>
                </a:cubicBezTo>
                <a:cubicBezTo>
                  <a:pt x="129733" y="1715188"/>
                  <a:pt x="-11483" y="1569681"/>
                  <a:pt x="0" y="1421796"/>
                </a:cubicBezTo>
                <a:cubicBezTo>
                  <a:pt x="-17512" y="1189838"/>
                  <a:pt x="13380" y="969483"/>
                  <a:pt x="0" y="830332"/>
                </a:cubicBezTo>
                <a:cubicBezTo>
                  <a:pt x="-13380" y="691181"/>
                  <a:pt x="64628" y="476445"/>
                  <a:pt x="0" y="284366"/>
                </a:cubicBezTo>
                <a:close/>
              </a:path>
              <a:path w="10773063" h="1706162" stroke="0" extrusionOk="0">
                <a:moveTo>
                  <a:pt x="0" y="284366"/>
                </a:moveTo>
                <a:cubicBezTo>
                  <a:pt x="16742" y="93905"/>
                  <a:pt x="128718" y="3802"/>
                  <a:pt x="284366" y="0"/>
                </a:cubicBezTo>
                <a:cubicBezTo>
                  <a:pt x="496974" y="-8325"/>
                  <a:pt x="702044" y="6642"/>
                  <a:pt x="1055360" y="0"/>
                </a:cubicBezTo>
                <a:cubicBezTo>
                  <a:pt x="1408676" y="-6642"/>
                  <a:pt x="1358813" y="14213"/>
                  <a:pt x="1520224" y="0"/>
                </a:cubicBezTo>
                <a:cubicBezTo>
                  <a:pt x="1681635" y="-14213"/>
                  <a:pt x="1902986" y="1297"/>
                  <a:pt x="2189174" y="0"/>
                </a:cubicBezTo>
                <a:cubicBezTo>
                  <a:pt x="2475362" y="-1297"/>
                  <a:pt x="2652903" y="78420"/>
                  <a:pt x="2858125" y="0"/>
                </a:cubicBezTo>
                <a:cubicBezTo>
                  <a:pt x="3063347" y="-78420"/>
                  <a:pt x="3187134" y="42475"/>
                  <a:pt x="3425032" y="0"/>
                </a:cubicBezTo>
                <a:cubicBezTo>
                  <a:pt x="3662930" y="-42475"/>
                  <a:pt x="3872181" y="43058"/>
                  <a:pt x="4196026" y="0"/>
                </a:cubicBezTo>
                <a:cubicBezTo>
                  <a:pt x="4519871" y="-43058"/>
                  <a:pt x="4329138" y="4042"/>
                  <a:pt x="4456804" y="0"/>
                </a:cubicBezTo>
                <a:cubicBezTo>
                  <a:pt x="4584470" y="-4042"/>
                  <a:pt x="4892882" y="17032"/>
                  <a:pt x="5125754" y="0"/>
                </a:cubicBezTo>
                <a:cubicBezTo>
                  <a:pt x="5358626" y="-17032"/>
                  <a:pt x="5654559" y="11996"/>
                  <a:pt x="5896748" y="0"/>
                </a:cubicBezTo>
                <a:cubicBezTo>
                  <a:pt x="6138937" y="-11996"/>
                  <a:pt x="6401529" y="58619"/>
                  <a:pt x="6667742" y="0"/>
                </a:cubicBezTo>
                <a:cubicBezTo>
                  <a:pt x="6933955" y="-58619"/>
                  <a:pt x="7133288" y="45617"/>
                  <a:pt x="7438736" y="0"/>
                </a:cubicBezTo>
                <a:cubicBezTo>
                  <a:pt x="7744184" y="-45617"/>
                  <a:pt x="7722148" y="26038"/>
                  <a:pt x="7903600" y="0"/>
                </a:cubicBezTo>
                <a:cubicBezTo>
                  <a:pt x="8085052" y="-26038"/>
                  <a:pt x="8175150" y="51013"/>
                  <a:pt x="8368464" y="0"/>
                </a:cubicBezTo>
                <a:cubicBezTo>
                  <a:pt x="8561778" y="-51013"/>
                  <a:pt x="8684309" y="24595"/>
                  <a:pt x="8833328" y="0"/>
                </a:cubicBezTo>
                <a:cubicBezTo>
                  <a:pt x="8982347" y="-24595"/>
                  <a:pt x="9322782" y="79211"/>
                  <a:pt x="9502278" y="0"/>
                </a:cubicBezTo>
                <a:cubicBezTo>
                  <a:pt x="9681774" y="-79211"/>
                  <a:pt x="9694703" y="24256"/>
                  <a:pt x="9763056" y="0"/>
                </a:cubicBezTo>
                <a:cubicBezTo>
                  <a:pt x="9831409" y="-24256"/>
                  <a:pt x="10223547" y="3839"/>
                  <a:pt x="10488697" y="0"/>
                </a:cubicBezTo>
                <a:cubicBezTo>
                  <a:pt x="10655959" y="-30626"/>
                  <a:pt x="10775854" y="169817"/>
                  <a:pt x="10773063" y="284366"/>
                </a:cubicBezTo>
                <a:cubicBezTo>
                  <a:pt x="10815212" y="531635"/>
                  <a:pt x="10718063" y="660495"/>
                  <a:pt x="10773063" y="853081"/>
                </a:cubicBezTo>
                <a:cubicBezTo>
                  <a:pt x="10828063" y="1045668"/>
                  <a:pt x="10746793" y="1281062"/>
                  <a:pt x="10773063" y="1421796"/>
                </a:cubicBezTo>
                <a:cubicBezTo>
                  <a:pt x="10788329" y="1570366"/>
                  <a:pt x="10669553" y="1698723"/>
                  <a:pt x="10488697" y="1706162"/>
                </a:cubicBezTo>
                <a:cubicBezTo>
                  <a:pt x="10171462" y="1776258"/>
                  <a:pt x="9965667" y="1656374"/>
                  <a:pt x="9819746" y="1706162"/>
                </a:cubicBezTo>
                <a:cubicBezTo>
                  <a:pt x="9673825" y="1755950"/>
                  <a:pt x="9559874" y="1699307"/>
                  <a:pt x="9456926" y="1706162"/>
                </a:cubicBezTo>
                <a:cubicBezTo>
                  <a:pt x="9353978" y="1713017"/>
                  <a:pt x="8975137" y="1676029"/>
                  <a:pt x="8787975" y="1706162"/>
                </a:cubicBezTo>
                <a:cubicBezTo>
                  <a:pt x="8600813" y="1736295"/>
                  <a:pt x="8484696" y="1672017"/>
                  <a:pt x="8323111" y="1706162"/>
                </a:cubicBezTo>
                <a:cubicBezTo>
                  <a:pt x="8161526" y="1740307"/>
                  <a:pt x="7800889" y="1702109"/>
                  <a:pt x="7552117" y="1706162"/>
                </a:cubicBezTo>
                <a:cubicBezTo>
                  <a:pt x="7303345" y="1710215"/>
                  <a:pt x="7174551" y="1704148"/>
                  <a:pt x="6985210" y="1706162"/>
                </a:cubicBezTo>
                <a:cubicBezTo>
                  <a:pt x="6795869" y="1708176"/>
                  <a:pt x="6453978" y="1637185"/>
                  <a:pt x="6214216" y="1706162"/>
                </a:cubicBezTo>
                <a:cubicBezTo>
                  <a:pt x="5974454" y="1775139"/>
                  <a:pt x="6059043" y="1692045"/>
                  <a:pt x="5953439" y="1706162"/>
                </a:cubicBezTo>
                <a:cubicBezTo>
                  <a:pt x="5847835" y="1720279"/>
                  <a:pt x="5417552" y="1649941"/>
                  <a:pt x="5182445" y="1706162"/>
                </a:cubicBezTo>
                <a:cubicBezTo>
                  <a:pt x="4947338" y="1762383"/>
                  <a:pt x="4746833" y="1687240"/>
                  <a:pt x="4411451" y="1706162"/>
                </a:cubicBezTo>
                <a:cubicBezTo>
                  <a:pt x="4076069" y="1725084"/>
                  <a:pt x="4142224" y="1697203"/>
                  <a:pt x="4048630" y="1706162"/>
                </a:cubicBezTo>
                <a:cubicBezTo>
                  <a:pt x="3955036" y="1715121"/>
                  <a:pt x="3736321" y="1694145"/>
                  <a:pt x="3583766" y="1706162"/>
                </a:cubicBezTo>
                <a:cubicBezTo>
                  <a:pt x="3431211" y="1718179"/>
                  <a:pt x="3381175" y="1689793"/>
                  <a:pt x="3220946" y="1706162"/>
                </a:cubicBezTo>
                <a:cubicBezTo>
                  <a:pt x="3060717" y="1722531"/>
                  <a:pt x="3026815" y="1694152"/>
                  <a:pt x="2858125" y="1706162"/>
                </a:cubicBezTo>
                <a:cubicBezTo>
                  <a:pt x="2689435" y="1718172"/>
                  <a:pt x="2495248" y="1641868"/>
                  <a:pt x="2189174" y="1706162"/>
                </a:cubicBezTo>
                <a:cubicBezTo>
                  <a:pt x="1883100" y="1770456"/>
                  <a:pt x="1974392" y="1697684"/>
                  <a:pt x="1826354" y="1706162"/>
                </a:cubicBezTo>
                <a:cubicBezTo>
                  <a:pt x="1678316" y="1714640"/>
                  <a:pt x="1534562" y="1699672"/>
                  <a:pt x="1361490" y="1706162"/>
                </a:cubicBezTo>
                <a:cubicBezTo>
                  <a:pt x="1188418" y="1712652"/>
                  <a:pt x="575804" y="1612649"/>
                  <a:pt x="284366" y="1706162"/>
                </a:cubicBezTo>
                <a:cubicBezTo>
                  <a:pt x="118781" y="1737948"/>
                  <a:pt x="6002" y="1580405"/>
                  <a:pt x="0" y="1421796"/>
                </a:cubicBezTo>
                <a:cubicBezTo>
                  <a:pt x="-20361" y="1249151"/>
                  <a:pt x="50907" y="970983"/>
                  <a:pt x="0" y="841707"/>
                </a:cubicBezTo>
                <a:cubicBezTo>
                  <a:pt x="-50907" y="712431"/>
                  <a:pt x="55470" y="442644"/>
                  <a:pt x="0" y="284366"/>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1323439"/>
          </a:xfrm>
          <a:prstGeom prst="rect">
            <a:avLst/>
          </a:prstGeom>
          <a:noFill/>
        </p:spPr>
        <p:txBody>
          <a:bodyPr wrap="square">
            <a:spAutoFit/>
          </a:bodyPr>
          <a:lstStyle/>
          <a:p>
            <a:pPr lvl="0" algn="just"/>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 yêu thương mọi người, chúng ta sẽ được nhận lại sự yêu thương.</a:t>
            </a:r>
            <a:endPar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6845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3D2F87E7-EE70-4136-80FE-A46E7282F1EF}"/>
              </a:ext>
            </a:extLst>
          </p:cNvPr>
          <p:cNvGrpSpPr/>
          <p:nvPr/>
        </p:nvGrpSpPr>
        <p:grpSpPr>
          <a:xfrm>
            <a:off x="4022798" y="1983224"/>
            <a:ext cx="3971306" cy="4746902"/>
            <a:chOff x="4696770" y="781585"/>
            <a:chExt cx="3318433" cy="4028994"/>
          </a:xfrm>
        </p:grpSpPr>
        <p:pic>
          <p:nvPicPr>
            <p:cNvPr id="19" name="Picture 18">
              <a:extLst>
                <a:ext uri="{FF2B5EF4-FFF2-40B4-BE49-F238E27FC236}">
                  <a16:creationId xmlns:a16="http://schemas.microsoft.com/office/drawing/2014/main" id="{4D218373-B1BA-4CEC-9FA6-B6F6C013D8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0" name="Picture 19">
              <a:extLst>
                <a:ext uri="{FF2B5EF4-FFF2-40B4-BE49-F238E27FC236}">
                  <a16:creationId xmlns:a16="http://schemas.microsoft.com/office/drawing/2014/main" id="{643CD80B-8C5F-4EC3-8AF1-566C0DE47B36}"/>
                </a:ext>
              </a:extLst>
            </p:cNvPr>
            <p:cNvPicPr>
              <a:picLocks noChangeAspect="1"/>
            </p:cNvPicPr>
            <p:nvPr/>
          </p:nvPicPr>
          <p:blipFill rotWithShape="1">
            <a:blip r:embed="rId3"/>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1" name="Picture 20">
            <a:extLst>
              <a:ext uri="{FF2B5EF4-FFF2-40B4-BE49-F238E27FC236}">
                <a16:creationId xmlns:a16="http://schemas.microsoft.com/office/drawing/2014/main" id="{703F4C8D-375C-41E9-AAFF-2E424CD21D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2" name="Picture 21">
            <a:extLst>
              <a:ext uri="{FF2B5EF4-FFF2-40B4-BE49-F238E27FC236}">
                <a16:creationId xmlns:a16="http://schemas.microsoft.com/office/drawing/2014/main" id="{F79D58B5-1BA3-41F9-90F3-6A1C7157B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2" name="Picture 1">
            <a:extLst>
              <a:ext uri="{FF2B5EF4-FFF2-40B4-BE49-F238E27FC236}">
                <a16:creationId xmlns:a16="http://schemas.microsoft.com/office/drawing/2014/main" id="{92B8A59D-F80C-4995-BB2C-276A9AE3009B}"/>
              </a:ext>
            </a:extLst>
          </p:cNvPr>
          <p:cNvPicPr>
            <a:picLocks noChangeAspect="1"/>
          </p:cNvPicPr>
          <p:nvPr/>
        </p:nvPicPr>
        <p:blipFill>
          <a:blip r:embed="rId6"/>
          <a:stretch>
            <a:fillRect/>
          </a:stretch>
        </p:blipFill>
        <p:spPr>
          <a:xfrm>
            <a:off x="1456548" y="393133"/>
            <a:ext cx="9126503" cy="1347333"/>
          </a:xfrm>
          <a:prstGeom prst="rect">
            <a:avLst/>
          </a:prstGeom>
        </p:spPr>
      </p:pic>
    </p:spTree>
    <p:extLst>
      <p:ext uri="{BB962C8B-B14F-4D97-AF65-F5344CB8AC3E}">
        <p14:creationId xmlns:p14="http://schemas.microsoft.com/office/powerpoint/2010/main" val="3630400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id="{84864A12-6399-4A54-B4E7-E2480DC90289}"/>
              </a:ext>
            </a:extLst>
          </p:cNvPr>
          <p:cNvGrpSpPr/>
          <p:nvPr/>
        </p:nvGrpSpPr>
        <p:grpSpPr>
          <a:xfrm>
            <a:off x="3026511" y="2300850"/>
            <a:ext cx="6043728" cy="3704100"/>
            <a:chOff x="3110258" y="1375900"/>
            <a:chExt cx="6043728" cy="3704100"/>
          </a:xfrm>
        </p:grpSpPr>
        <p:grpSp>
          <p:nvGrpSpPr>
            <p:cNvPr id="13" name="Group 12">
              <a:extLst>
                <a:ext uri="{FF2B5EF4-FFF2-40B4-BE49-F238E27FC236}">
                  <a16:creationId xmlns:a16="http://schemas.microsoft.com/office/drawing/2014/main" id="{0B7704A1-E698-4455-AC9B-F6888494F6CB}"/>
                </a:ext>
              </a:extLst>
            </p:cNvPr>
            <p:cNvGrpSpPr/>
            <p:nvPr/>
          </p:nvGrpSpPr>
          <p:grpSpPr>
            <a:xfrm>
              <a:off x="3110258" y="1375900"/>
              <a:ext cx="6043728" cy="3704100"/>
              <a:chOff x="6290338" y="2737340"/>
              <a:chExt cx="6043728" cy="3704100"/>
            </a:xfrm>
          </p:grpSpPr>
          <p:sp>
            <p:nvSpPr>
              <p:cNvPr id="23" name="Rectangle: Rounded Corners 22">
                <a:extLst>
                  <a:ext uri="{FF2B5EF4-FFF2-40B4-BE49-F238E27FC236}">
                    <a16:creationId xmlns:a16="http://schemas.microsoft.com/office/drawing/2014/main" id="{4A19B810-F733-49B9-B1F8-457A54A4CF70}"/>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F9F4ED69-F5F2-48E4-9B7C-B3ECAA4AEEEC}"/>
                  </a:ext>
                </a:extLst>
              </p:cNvPr>
              <p:cNvPicPr>
                <a:picLocks noChangeAspect="1"/>
              </p:cNvPicPr>
              <p:nvPr/>
            </p:nvPicPr>
            <p:blipFill rotWithShape="1">
              <a:blip r:embed="rId2"/>
              <a:srcRect t="19779"/>
              <a:stretch/>
            </p:blipFill>
            <p:spPr>
              <a:xfrm>
                <a:off x="6985562" y="4131563"/>
                <a:ext cx="5065398" cy="2044342"/>
              </a:xfrm>
              <a:prstGeom prst="rect">
                <a:avLst/>
              </a:prstGeom>
            </p:spPr>
          </p:pic>
          <p:grpSp>
            <p:nvGrpSpPr>
              <p:cNvPr id="25" name="Group 24">
                <a:extLst>
                  <a:ext uri="{FF2B5EF4-FFF2-40B4-BE49-F238E27FC236}">
                    <a16:creationId xmlns:a16="http://schemas.microsoft.com/office/drawing/2014/main" id="{6B31CD3A-C0DD-4303-933E-03541B663939}"/>
                  </a:ext>
                </a:extLst>
              </p:cNvPr>
              <p:cNvGrpSpPr/>
              <p:nvPr/>
            </p:nvGrpSpPr>
            <p:grpSpPr>
              <a:xfrm>
                <a:off x="6574644" y="2737340"/>
                <a:ext cx="5252956" cy="1339052"/>
                <a:chOff x="776392" y="989781"/>
                <a:chExt cx="5252956" cy="1339052"/>
              </a:xfrm>
            </p:grpSpPr>
            <p:grpSp>
              <p:nvGrpSpPr>
                <p:cNvPr id="26" name="Group 25">
                  <a:extLst>
                    <a:ext uri="{FF2B5EF4-FFF2-40B4-BE49-F238E27FC236}">
                      <a16:creationId xmlns:a16="http://schemas.microsoft.com/office/drawing/2014/main" id="{9646865B-D5CA-45E5-9FCB-19D0E065CCC3}"/>
                    </a:ext>
                  </a:extLst>
                </p:cNvPr>
                <p:cNvGrpSpPr/>
                <p:nvPr/>
              </p:nvGrpSpPr>
              <p:grpSpPr>
                <a:xfrm>
                  <a:off x="963950" y="1519310"/>
                  <a:ext cx="5065398" cy="784830"/>
                  <a:chOff x="963950" y="1519310"/>
                  <a:chExt cx="5065398" cy="784830"/>
                </a:xfrm>
              </p:grpSpPr>
              <p:pic>
                <p:nvPicPr>
                  <p:cNvPr id="29" name="Picture 28" descr="Shape, rectangle&#10;&#10;Description automatically generated">
                    <a:extLst>
                      <a:ext uri="{FF2B5EF4-FFF2-40B4-BE49-F238E27FC236}">
                        <a16:creationId xmlns:a16="http://schemas.microsoft.com/office/drawing/2014/main" id="{4DFA4F16-9C70-4913-A77F-745F79288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30" name="TextBox 29">
                    <a:extLst>
                      <a:ext uri="{FF2B5EF4-FFF2-40B4-BE49-F238E27FC236}">
                        <a16:creationId xmlns:a16="http://schemas.microsoft.com/office/drawing/2014/main" id="{AD05C8E5-09E7-4E40-BA4B-9C7F468D149E}"/>
                      </a:ext>
                    </a:extLst>
                  </p:cNvPr>
                  <p:cNvSpPr txBox="1"/>
                  <p:nvPr/>
                </p:nvSpPr>
                <p:spPr>
                  <a:xfrm>
                    <a:off x="1698973" y="1568694"/>
                    <a:ext cx="3887885" cy="707886"/>
                  </a:xfrm>
                  <a:prstGeom prst="rect">
                    <a:avLst/>
                  </a:prstGeom>
                  <a:noFill/>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 name="Picture 26">
                  <a:extLst>
                    <a:ext uri="{FF2B5EF4-FFF2-40B4-BE49-F238E27FC236}">
                      <a16:creationId xmlns:a16="http://schemas.microsoft.com/office/drawing/2014/main" id="{62A497D6-15EA-4380-B7CA-5E840818DA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14" name="Group 13">
              <a:extLst>
                <a:ext uri="{FF2B5EF4-FFF2-40B4-BE49-F238E27FC236}">
                  <a16:creationId xmlns:a16="http://schemas.microsoft.com/office/drawing/2014/main" id="{589759A0-72B7-4EDD-9E0D-E90DC93BB7A3}"/>
                </a:ext>
              </a:extLst>
            </p:cNvPr>
            <p:cNvGrpSpPr/>
            <p:nvPr/>
          </p:nvGrpSpPr>
          <p:grpSpPr>
            <a:xfrm>
              <a:off x="8065819" y="1400579"/>
              <a:ext cx="1088167" cy="1371597"/>
              <a:chOff x="8029817" y="1568560"/>
              <a:chExt cx="1088167" cy="1371597"/>
            </a:xfrm>
          </p:grpSpPr>
          <p:pic>
            <p:nvPicPr>
              <p:cNvPr id="15" name="Picture 14">
                <a:extLst>
                  <a:ext uri="{FF2B5EF4-FFF2-40B4-BE49-F238E27FC236}">
                    <a16:creationId xmlns:a16="http://schemas.microsoft.com/office/drawing/2014/main" id="{2E4C9A1C-BE40-461C-BA16-DD05C8D4D6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16" name="Picture 15" descr="A picture containing clipart&#10;&#10;Description automatically generated">
                <a:extLst>
                  <a:ext uri="{FF2B5EF4-FFF2-40B4-BE49-F238E27FC236}">
                    <a16:creationId xmlns:a16="http://schemas.microsoft.com/office/drawing/2014/main" id="{4C8A1B72-A184-4890-A1FF-253DFE4916D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17" name="Picture 16">
                <a:extLst>
                  <a:ext uri="{FF2B5EF4-FFF2-40B4-BE49-F238E27FC236}">
                    <a16:creationId xmlns:a16="http://schemas.microsoft.com/office/drawing/2014/main" id="{A3F4B001-F671-4455-8D36-7F09CC890EE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3" name="Picture 2">
            <a:extLst>
              <a:ext uri="{FF2B5EF4-FFF2-40B4-BE49-F238E27FC236}">
                <a16:creationId xmlns:a16="http://schemas.microsoft.com/office/drawing/2014/main" id="{EE913859-EB37-4C67-AC9F-3D74B24DC98A}"/>
              </a:ext>
            </a:extLst>
          </p:cNvPr>
          <p:cNvPicPr>
            <a:picLocks noChangeAspect="1"/>
          </p:cNvPicPr>
          <p:nvPr/>
        </p:nvPicPr>
        <p:blipFill>
          <a:blip r:embed="rId8"/>
          <a:stretch>
            <a:fillRect/>
          </a:stretch>
        </p:blipFill>
        <p:spPr>
          <a:xfrm>
            <a:off x="1471403" y="863674"/>
            <a:ext cx="9230144" cy="1225402"/>
          </a:xfrm>
          <a:prstGeom prst="rect">
            <a:avLst/>
          </a:prstGeom>
        </p:spPr>
      </p:pic>
    </p:spTree>
    <p:extLst>
      <p:ext uri="{BB962C8B-B14F-4D97-AF65-F5344CB8AC3E}">
        <p14:creationId xmlns:p14="http://schemas.microsoft.com/office/powerpoint/2010/main" val="204252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8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760380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2520572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a:extLst>
              <a:ext uri="{FF2B5EF4-FFF2-40B4-BE49-F238E27FC236}">
                <a16:creationId xmlns:a16="http://schemas.microsoft.com/office/drawing/2014/main" id="{B547B746-17BD-98EF-50B7-7C1D55537006}"/>
              </a:ext>
            </a:extLst>
          </p:cNvPr>
          <p:cNvPicPr>
            <a:picLocks noChangeAspect="1"/>
          </p:cNvPicPr>
          <p:nvPr/>
        </p:nvPicPr>
        <p:blipFill>
          <a:blip r:embed="rId2"/>
          <a:srcRect/>
          <a:stretch>
            <a:fillRect/>
          </a:stretch>
        </p:blipFill>
        <p:spPr>
          <a:xfrm>
            <a:off x="4404852" y="1130710"/>
            <a:ext cx="7462683" cy="5622819"/>
          </a:xfrm>
          <a:prstGeom prst="rect">
            <a:avLst/>
          </a:prstGeom>
        </p:spPr>
      </p:pic>
      <p:pic>
        <p:nvPicPr>
          <p:cNvPr id="7" name="Picture 18">
            <a:extLst>
              <a:ext uri="{FF2B5EF4-FFF2-40B4-BE49-F238E27FC236}">
                <a16:creationId xmlns:a16="http://schemas.microsoft.com/office/drawing/2014/main" id="{408D9941-0C6F-111B-0B4C-E4E7855A7B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919217"/>
            <a:ext cx="3323303" cy="4816381"/>
          </a:xfrm>
          <a:prstGeom prst="rect">
            <a:avLst/>
          </a:prstGeom>
        </p:spPr>
      </p:pic>
      <p:pic>
        <p:nvPicPr>
          <p:cNvPr id="8" name="Picture 16">
            <a:extLst>
              <a:ext uri="{FF2B5EF4-FFF2-40B4-BE49-F238E27FC236}">
                <a16:creationId xmlns:a16="http://schemas.microsoft.com/office/drawing/2014/main" id="{FD2A35E9-7D89-CD76-9CA4-54F334FECA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19063" y="3551402"/>
            <a:ext cx="7072937" cy="3306598"/>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7"/>
          <a:srcRect/>
          <a:stretch>
            <a:fillRect/>
          </a:stretch>
        </p:blipFill>
        <p:spPr>
          <a:xfrm>
            <a:off x="2947696" y="4327407"/>
            <a:ext cx="1075679" cy="1096233"/>
          </a:xfrm>
          <a:prstGeom prst="rect">
            <a:avLst/>
          </a:prstGeom>
        </p:spPr>
      </p:pic>
      <p:pic>
        <p:nvPicPr>
          <p:cNvPr id="3" name="Picture 2">
            <a:extLst>
              <a:ext uri="{FF2B5EF4-FFF2-40B4-BE49-F238E27FC236}">
                <a16:creationId xmlns:a16="http://schemas.microsoft.com/office/drawing/2014/main" id="{61055FB8-0E84-46BE-A9CF-B82DC9F2F523}"/>
              </a:ext>
            </a:extLst>
          </p:cNvPr>
          <p:cNvPicPr>
            <a:picLocks noChangeAspect="1"/>
          </p:cNvPicPr>
          <p:nvPr/>
        </p:nvPicPr>
        <p:blipFill>
          <a:blip r:embed="rId8"/>
          <a:stretch>
            <a:fillRect/>
          </a:stretch>
        </p:blipFill>
        <p:spPr>
          <a:xfrm>
            <a:off x="551207" y="1989505"/>
            <a:ext cx="11089585" cy="1774090"/>
          </a:xfrm>
          <a:prstGeom prst="rect">
            <a:avLst/>
          </a:prstGeom>
        </p:spPr>
      </p:pic>
    </p:spTree>
    <p:extLst>
      <p:ext uri="{BB962C8B-B14F-4D97-AF65-F5344CB8AC3E}">
        <p14:creationId xmlns:p14="http://schemas.microsoft.com/office/powerpoint/2010/main" val="2333329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DE786322-4D24-2B71-BB65-C0A5313043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14859" y="243222"/>
            <a:ext cx="7947807" cy="2119773"/>
          </a:xfrm>
          <a:prstGeom prst="rect">
            <a:avLst/>
          </a:prstGeom>
        </p:spPr>
      </p:pic>
      <p:pic>
        <p:nvPicPr>
          <p:cNvPr id="9" name="Picture 20">
            <a:extLst>
              <a:ext uri="{FF2B5EF4-FFF2-40B4-BE49-F238E27FC236}">
                <a16:creationId xmlns:a16="http://schemas.microsoft.com/office/drawing/2014/main" id="{546BFE56-40EE-694E-A4CC-323D4E6DF3C8}"/>
              </a:ext>
            </a:extLst>
          </p:cNvPr>
          <p:cNvPicPr>
            <a:picLocks noChangeAspect="1"/>
          </p:cNvPicPr>
          <p:nvPr/>
        </p:nvPicPr>
        <p:blipFill>
          <a:blip r:embed="rId7"/>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id="{3923A292-8F2F-DEAC-96E4-E7957C821154}"/>
              </a:ext>
            </a:extLst>
          </p:cNvPr>
          <p:cNvSpPr txBox="1"/>
          <p:nvPr/>
        </p:nvSpPr>
        <p:spPr>
          <a:xfrm>
            <a:off x="2529334" y="970150"/>
            <a:ext cx="6584686"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ea typeface="+mn-ea"/>
                <a:cs typeface="+mn-cs"/>
              </a:rPr>
              <a:t>Nhắc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lại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tên</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bài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học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buổi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trước</a:t>
            </a:r>
            <a:r>
              <a:rPr kumimoji="0" lang="en-US" sz="3600" b="1" i="0" u="none" strike="noStrike" kern="1200" cap="none" spc="0" normalizeH="0" noProof="0" dirty="0">
                <a:ln>
                  <a:noFill/>
                </a:ln>
                <a:solidFill>
                  <a:prstClr val="black"/>
                </a:solidFill>
                <a:effectLst/>
                <a:uLnTx/>
                <a:uFillTx/>
                <a:latin typeface="Calibri"/>
                <a:ea typeface="+mn-ea"/>
                <a:cs typeface="+mn-cs"/>
              </a:rPr>
              <a:t>?</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
            <a:extLst>
              <a:ext uri="{FF2B5EF4-FFF2-40B4-BE49-F238E27FC236}">
                <a16:creationId xmlns:a16="http://schemas.microsoft.com/office/drawing/2014/main" id="{2487E7B2-9729-A25A-D30D-091B3A5194B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711685" y="4033386"/>
            <a:ext cx="2401169" cy="2932727"/>
          </a:xfrm>
          <a:prstGeom prst="rect">
            <a:avLst/>
          </a:prstGeom>
        </p:spPr>
      </p:pic>
      <p:pic>
        <p:nvPicPr>
          <p:cNvPr id="5" name="Picture 4">
            <a:extLst>
              <a:ext uri="{FF2B5EF4-FFF2-40B4-BE49-F238E27FC236}">
                <a16:creationId xmlns:a16="http://schemas.microsoft.com/office/drawing/2014/main" id="{AFE22130-CA25-4000-8054-644EED02975D}"/>
              </a:ext>
            </a:extLst>
          </p:cNvPr>
          <p:cNvPicPr>
            <a:picLocks noChangeAspect="1"/>
          </p:cNvPicPr>
          <p:nvPr/>
        </p:nvPicPr>
        <p:blipFill>
          <a:blip r:embed="rId10"/>
          <a:stretch>
            <a:fillRect/>
          </a:stretch>
        </p:blipFill>
        <p:spPr>
          <a:xfrm>
            <a:off x="3656208" y="2384146"/>
            <a:ext cx="5736833" cy="3499407"/>
          </a:xfrm>
          <a:prstGeom prst="rect">
            <a:avLst/>
          </a:prstGeom>
        </p:spPr>
      </p:pic>
    </p:spTree>
    <p:extLst>
      <p:ext uri="{BB962C8B-B14F-4D97-AF65-F5344CB8AC3E}">
        <p14:creationId xmlns:p14="http://schemas.microsoft.com/office/powerpoint/2010/main" val="569091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DE786322-4D24-2B71-BB65-C0A5313043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14860" y="243222"/>
            <a:ext cx="10103696" cy="2942278"/>
          </a:xfrm>
          <a:prstGeom prst="rect">
            <a:avLst/>
          </a:prstGeom>
        </p:spPr>
      </p:pic>
      <p:pic>
        <p:nvPicPr>
          <p:cNvPr id="9" name="Picture 20">
            <a:extLst>
              <a:ext uri="{FF2B5EF4-FFF2-40B4-BE49-F238E27FC236}">
                <a16:creationId xmlns:a16="http://schemas.microsoft.com/office/drawing/2014/main" id="{546BFE56-40EE-694E-A4CC-323D4E6DF3C8}"/>
              </a:ext>
            </a:extLst>
          </p:cNvPr>
          <p:cNvPicPr>
            <a:picLocks noChangeAspect="1"/>
          </p:cNvPicPr>
          <p:nvPr/>
        </p:nvPicPr>
        <p:blipFill>
          <a:blip r:embed="rId7"/>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id="{3923A292-8F2F-DEAC-96E4-E7957C821154}"/>
              </a:ext>
            </a:extLst>
          </p:cNvPr>
          <p:cNvSpPr txBox="1"/>
          <p:nvPr/>
        </p:nvSpPr>
        <p:spPr>
          <a:xfrm>
            <a:off x="2989866" y="1175752"/>
            <a:ext cx="781387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black"/>
                </a:solidFill>
                <a:latin typeface="Calibri"/>
              </a:rPr>
              <a:t>Đọc 1 đoạn mình thích và giải thích lí do vì sao thích đoạn đó.</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17">
            <a:extLst>
              <a:ext uri="{FF2B5EF4-FFF2-40B4-BE49-F238E27FC236}">
                <a16:creationId xmlns:a16="http://schemas.microsoft.com/office/drawing/2014/main" id="{45586738-7F15-3D01-59E2-7D62D57D021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42643" y="3298984"/>
            <a:ext cx="1297858" cy="3310160"/>
          </a:xfrm>
          <a:prstGeom prst="rect">
            <a:avLst/>
          </a:prstGeom>
        </p:spPr>
      </p:pic>
    </p:spTree>
    <p:extLst>
      <p:ext uri="{BB962C8B-B14F-4D97-AF65-F5344CB8AC3E}">
        <p14:creationId xmlns:p14="http://schemas.microsoft.com/office/powerpoint/2010/main" val="791089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31" name="Picture 5">
            <a:extLst>
              <a:ext uri="{FF2B5EF4-FFF2-40B4-BE49-F238E27FC236}">
                <a16:creationId xmlns:a16="http://schemas.microsoft.com/office/drawing/2014/main" id="{794339CF-DE23-6FCD-486B-F2D33A25A38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40225" y="206304"/>
            <a:ext cx="7010400" cy="1513417"/>
          </a:xfrm>
          <a:prstGeom prst="rect">
            <a:avLst/>
          </a:prstGeom>
        </p:spPr>
      </p:pic>
      <p:pic>
        <p:nvPicPr>
          <p:cNvPr id="30" name="Picture 21">
            <a:extLst>
              <a:ext uri="{FF2B5EF4-FFF2-40B4-BE49-F238E27FC236}">
                <a16:creationId xmlns:a16="http://schemas.microsoft.com/office/drawing/2014/main" id="{3EBEE774-0530-6F5B-9557-B91488B25C4C}"/>
              </a:ext>
            </a:extLst>
          </p:cNvPr>
          <p:cNvPicPr>
            <a:picLocks noChangeAspect="1"/>
          </p:cNvPicPr>
          <p:nvPr/>
        </p:nvPicPr>
        <p:blipFill>
          <a:blip r:embed="rId6"/>
          <a:srcRect/>
          <a:stretch>
            <a:fillRect/>
          </a:stretch>
        </p:blipFill>
        <p:spPr>
          <a:xfrm>
            <a:off x="9428943" y="171392"/>
            <a:ext cx="1165137" cy="1434014"/>
          </a:xfrm>
          <a:prstGeom prst="rect">
            <a:avLst/>
          </a:prstGeom>
        </p:spPr>
      </p:pic>
      <p:sp>
        <p:nvSpPr>
          <p:cNvPr id="32" name="TextBox 31">
            <a:extLst>
              <a:ext uri="{FF2B5EF4-FFF2-40B4-BE49-F238E27FC236}">
                <a16:creationId xmlns:a16="http://schemas.microsoft.com/office/drawing/2014/main" id="{D7056A5B-7FCB-DFD0-674F-06FECBBD136C}"/>
              </a:ext>
            </a:extLst>
          </p:cNvPr>
          <p:cNvSpPr txBox="1"/>
          <p:nvPr/>
        </p:nvSpPr>
        <p:spPr>
          <a:xfrm>
            <a:off x="3161996" y="362847"/>
            <a:ext cx="6366857" cy="1200329"/>
          </a:xfrm>
          <a:prstGeom prst="rect">
            <a:avLst/>
          </a:prstGeom>
          <a:noFill/>
        </p:spPr>
        <p:txBody>
          <a:bodyPr wrap="square">
            <a:spAutoFit/>
          </a:bodyPr>
          <a:lstStyle/>
          <a:p>
            <a:pPr lvl="0" algn="just"/>
            <a:r>
              <a:rPr lang="en-US" sz="3600" b="1" dirty="0">
                <a:solidFill>
                  <a:srgbClr val="000000"/>
                </a:solidFill>
              </a:rPr>
              <a:t>Theo </a:t>
            </a:r>
            <a:r>
              <a:rPr lang="en-US" sz="3600" b="1" dirty="0" err="1">
                <a:solidFill>
                  <a:srgbClr val="000000"/>
                </a:solidFill>
              </a:rPr>
              <a:t>em</a:t>
            </a:r>
            <a:r>
              <a:rPr lang="en-US" sz="3600" b="1" dirty="0">
                <a:solidFill>
                  <a:srgbClr val="000000"/>
                </a:solidFill>
              </a:rPr>
              <a:t>, </a:t>
            </a:r>
            <a:r>
              <a:rPr lang="en-US" sz="3600" b="1" dirty="0" err="1">
                <a:solidFill>
                  <a:srgbClr val="000000"/>
                </a:solidFill>
              </a:rPr>
              <a:t>sóc</a:t>
            </a:r>
            <a:r>
              <a:rPr lang="en-US" sz="3600" b="1" dirty="0">
                <a:solidFill>
                  <a:srgbClr val="000000"/>
                </a:solidFill>
              </a:rPr>
              <a:t> </a:t>
            </a:r>
            <a:r>
              <a:rPr lang="en-US" sz="3600" b="1" dirty="0" err="1">
                <a:solidFill>
                  <a:srgbClr val="000000"/>
                </a:solidFill>
              </a:rPr>
              <a:t>sẽ</a:t>
            </a:r>
            <a:r>
              <a:rPr lang="en-US" sz="3600" b="1" dirty="0">
                <a:solidFill>
                  <a:srgbClr val="000000"/>
                </a:solidFill>
              </a:rPr>
              <a:t> </a:t>
            </a:r>
            <a:r>
              <a:rPr lang="en-US" sz="3600" b="1" dirty="0" err="1">
                <a:solidFill>
                  <a:srgbClr val="000000"/>
                </a:solidFill>
              </a:rPr>
              <a:t>làm</a:t>
            </a:r>
            <a:r>
              <a:rPr lang="en-US" sz="3600" b="1" dirty="0">
                <a:solidFill>
                  <a:srgbClr val="000000"/>
                </a:solidFill>
              </a:rPr>
              <a:t> </a:t>
            </a:r>
            <a:r>
              <a:rPr lang="en-US" sz="3600" b="1" dirty="0" err="1">
                <a:solidFill>
                  <a:srgbClr val="000000"/>
                </a:solidFill>
              </a:rPr>
              <a:t>thế</a:t>
            </a:r>
            <a:r>
              <a:rPr lang="en-US" sz="3600" b="1" dirty="0">
                <a:solidFill>
                  <a:srgbClr val="000000"/>
                </a:solidFill>
              </a:rPr>
              <a:t> </a:t>
            </a:r>
            <a:r>
              <a:rPr lang="en-US" sz="3600" b="1" dirty="0" err="1">
                <a:solidFill>
                  <a:srgbClr val="000000"/>
                </a:solidFill>
              </a:rPr>
              <a:t>nào</a:t>
            </a:r>
            <a:r>
              <a:rPr lang="en-US" sz="3600" b="1" dirty="0">
                <a:solidFill>
                  <a:srgbClr val="000000"/>
                </a:solidFill>
              </a:rPr>
              <a:t> </a:t>
            </a:r>
            <a:r>
              <a:rPr lang="en-US" sz="3600" b="1" dirty="0" err="1">
                <a:solidFill>
                  <a:srgbClr val="000000"/>
                </a:solidFill>
              </a:rPr>
              <a:t>trong</a:t>
            </a:r>
            <a:r>
              <a:rPr lang="en-US" sz="3600" b="1" dirty="0">
                <a:solidFill>
                  <a:srgbClr val="000000"/>
                </a:solidFill>
              </a:rPr>
              <a:t> </a:t>
            </a:r>
            <a:r>
              <a:rPr lang="en-US" sz="3600" b="1" dirty="0" err="1">
                <a:solidFill>
                  <a:srgbClr val="000000"/>
                </a:solidFill>
              </a:rPr>
              <a:t>tình</a:t>
            </a:r>
            <a:r>
              <a:rPr lang="en-US" sz="3600" b="1" dirty="0">
                <a:solidFill>
                  <a:srgbClr val="000000"/>
                </a:solidFill>
              </a:rPr>
              <a:t> </a:t>
            </a:r>
            <a:r>
              <a:rPr lang="en-US" sz="3600" b="1" dirty="0" err="1">
                <a:solidFill>
                  <a:srgbClr val="000000"/>
                </a:solidFill>
              </a:rPr>
              <a:t>huống</a:t>
            </a:r>
            <a:r>
              <a:rPr lang="en-US" sz="3600" b="1" dirty="0">
                <a:solidFill>
                  <a:srgbClr val="000000"/>
                </a:solidFill>
              </a:rPr>
              <a:t> </a:t>
            </a:r>
            <a:r>
              <a:rPr lang="en-US" sz="3600" b="1" dirty="0" err="1">
                <a:solidFill>
                  <a:srgbClr val="000000"/>
                </a:solidFill>
              </a:rPr>
              <a:t>sau</a:t>
            </a:r>
            <a:r>
              <a:rPr lang="en-US" sz="3600" b="1" dirty="0">
                <a:solidFill>
                  <a:srgbClr val="000000"/>
                </a:solidFill>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7">
            <a:extLst>
              <a:ext uri="{FF2B5EF4-FFF2-40B4-BE49-F238E27FC236}">
                <a16:creationId xmlns:a16="http://schemas.microsoft.com/office/drawing/2014/main" id="{E5004664-E01D-7FB8-8D0C-4D4C804F7E4C}"/>
              </a:ext>
            </a:extLst>
          </p:cNvPr>
          <p:cNvPicPr>
            <a:picLocks noChangeAspect="1"/>
          </p:cNvPicPr>
          <p:nvPr/>
        </p:nvPicPr>
        <p:blipFill>
          <a:blip r:embed="rId7"/>
          <a:srcRect/>
          <a:stretch>
            <a:fillRect/>
          </a:stretch>
        </p:blipFill>
        <p:spPr>
          <a:xfrm>
            <a:off x="1727738" y="3744175"/>
            <a:ext cx="1098008" cy="2672638"/>
          </a:xfrm>
          <a:prstGeom prst="rect">
            <a:avLst/>
          </a:prstGeom>
          <a:effectLst>
            <a:glow rad="25400">
              <a:schemeClr val="accent4">
                <a:lumMod val="40000"/>
                <a:lumOff val="60000"/>
              </a:schemeClr>
            </a:glow>
          </a:effectLst>
        </p:spPr>
      </p:pic>
      <p:pic>
        <p:nvPicPr>
          <p:cNvPr id="34" name="Picture 28">
            <a:extLst>
              <a:ext uri="{FF2B5EF4-FFF2-40B4-BE49-F238E27FC236}">
                <a16:creationId xmlns:a16="http://schemas.microsoft.com/office/drawing/2014/main" id="{0A96E6AF-94ED-E59B-B392-BB025A9BD196}"/>
              </a:ext>
            </a:extLst>
          </p:cNvPr>
          <p:cNvPicPr>
            <a:picLocks noChangeAspect="1"/>
          </p:cNvPicPr>
          <p:nvPr/>
        </p:nvPicPr>
        <p:blipFill>
          <a:blip r:embed="rId8"/>
          <a:srcRect/>
          <a:stretch>
            <a:fillRect/>
          </a:stretch>
        </p:blipFill>
        <p:spPr>
          <a:xfrm>
            <a:off x="2924010" y="3655375"/>
            <a:ext cx="1395922" cy="2822422"/>
          </a:xfrm>
          <a:prstGeom prst="rect">
            <a:avLst/>
          </a:prstGeom>
          <a:effectLst>
            <a:glow rad="25400">
              <a:schemeClr val="accent4">
                <a:lumMod val="40000"/>
                <a:lumOff val="60000"/>
              </a:schemeClr>
            </a:glow>
          </a:effectLst>
        </p:spPr>
      </p:pic>
      <p:pic>
        <p:nvPicPr>
          <p:cNvPr id="36" name="Picture 3">
            <a:extLst>
              <a:ext uri="{FF2B5EF4-FFF2-40B4-BE49-F238E27FC236}">
                <a16:creationId xmlns:a16="http://schemas.microsoft.com/office/drawing/2014/main" id="{27C1ABB8-324B-4AFC-37C7-D0B56D1B254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20728" y="1605406"/>
            <a:ext cx="3586218" cy="2474981"/>
          </a:xfrm>
          <a:prstGeom prst="rect">
            <a:avLst/>
          </a:prstGeom>
        </p:spPr>
      </p:pic>
      <p:sp>
        <p:nvSpPr>
          <p:cNvPr id="37" name="TextBox 36">
            <a:extLst>
              <a:ext uri="{FF2B5EF4-FFF2-40B4-BE49-F238E27FC236}">
                <a16:creationId xmlns:a16="http://schemas.microsoft.com/office/drawing/2014/main" id="{0E457992-9C5E-710E-C489-8D710FD26B66}"/>
              </a:ext>
            </a:extLst>
          </p:cNvPr>
          <p:cNvSpPr txBox="1"/>
          <p:nvPr/>
        </p:nvSpPr>
        <p:spPr>
          <a:xfrm>
            <a:off x="-87416" y="2053412"/>
            <a:ext cx="35928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THẢO</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NHÓM</a:t>
            </a:r>
          </a:p>
        </p:txBody>
      </p:sp>
      <p:sp>
        <p:nvSpPr>
          <p:cNvPr id="38" name="TextBox 37">
            <a:extLst>
              <a:ext uri="{FF2B5EF4-FFF2-40B4-BE49-F238E27FC236}">
                <a16:creationId xmlns:a16="http://schemas.microsoft.com/office/drawing/2014/main" id="{EF6F6225-E6A4-94D3-A488-B8CF57384D79}"/>
              </a:ext>
            </a:extLst>
          </p:cNvPr>
          <p:cNvSpPr txBox="1"/>
          <p:nvPr/>
        </p:nvSpPr>
        <p:spPr>
          <a:xfrm>
            <a:off x="0" y="1941065"/>
            <a:ext cx="35928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CHIA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SẺ</a:t>
            </a: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Diagonal Corners Rounded 2">
            <a:extLst>
              <a:ext uri="{FF2B5EF4-FFF2-40B4-BE49-F238E27FC236}">
                <a16:creationId xmlns:a16="http://schemas.microsoft.com/office/drawing/2014/main" id="{2DD96557-9A8A-8328-8CFF-634D81617C16}"/>
              </a:ext>
            </a:extLst>
          </p:cNvPr>
          <p:cNvSpPr/>
          <p:nvPr/>
        </p:nvSpPr>
        <p:spPr>
          <a:xfrm>
            <a:off x="4333875" y="1912975"/>
            <a:ext cx="7352179" cy="1434014"/>
          </a:xfrm>
          <a:prstGeom prst="round2Diag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Diagonal Corners Rounded 21">
            <a:extLst>
              <a:ext uri="{FF2B5EF4-FFF2-40B4-BE49-F238E27FC236}">
                <a16:creationId xmlns:a16="http://schemas.microsoft.com/office/drawing/2014/main" id="{8458520C-8EDB-A434-C709-89B6584FACC5}"/>
              </a:ext>
            </a:extLst>
          </p:cNvPr>
          <p:cNvSpPr/>
          <p:nvPr/>
        </p:nvSpPr>
        <p:spPr>
          <a:xfrm>
            <a:off x="4438651" y="2051122"/>
            <a:ext cx="7404246" cy="2029265"/>
          </a:xfrm>
          <a:prstGeom prst="round2Diag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1267AB5-9157-59DD-D914-3E391961322E}"/>
              </a:ext>
            </a:extLst>
          </p:cNvPr>
          <p:cNvSpPr txBox="1"/>
          <p:nvPr/>
        </p:nvSpPr>
        <p:spPr>
          <a:xfrm>
            <a:off x="4724400" y="2093592"/>
            <a:ext cx="6850465" cy="2062103"/>
          </a:xfrm>
          <a:prstGeom prst="rect">
            <a:avLst/>
          </a:prstGeom>
          <a:noFill/>
        </p:spPr>
        <p:txBody>
          <a:bodyPr wrap="square">
            <a:spAutoFit/>
          </a:bodyPr>
          <a:lstStyle/>
          <a:p>
            <a:pPr lvl="0" algn="just"/>
            <a:r>
              <a:rPr lang="en-US" sz="3200" b="1" i="1" dirty="0">
                <a:solidFill>
                  <a:srgbClr val="FF0000"/>
                </a:solidFill>
                <a:latin typeface="Calibri" panose="020F0502020204030204"/>
              </a:rPr>
              <a:t>C</a:t>
            </a:r>
            <a:r>
              <a:rPr lang="vi-VN" sz="3200" b="1" i="1" dirty="0">
                <a:solidFill>
                  <a:srgbClr val="FF0000"/>
                </a:solidFill>
                <a:latin typeface="Calibri" panose="020F0502020204030204"/>
              </a:rPr>
              <a:t>ả buổi sáng, sóc mới kiếm được một hạt dẻ. Vừa định thưởng thức món ngon đó thì sóc nhìn thấy nhím đang ủ rủ vì đói.</a:t>
            </a:r>
            <a:endParaRPr kumimoji="0" lang="en-US" sz="3200" b="1" i="0" strike="noStrike" kern="1200" cap="none" spc="0" normalizeH="0" baseline="0" noProof="0" dirty="0">
              <a:ln>
                <a:noFill/>
              </a:ln>
              <a:solidFill>
                <a:srgbClr val="4472C4">
                  <a:lumMod val="50000"/>
                </a:srgbClr>
              </a:solidFill>
              <a:effectLst/>
              <a:uLnTx/>
              <a:uFillTx/>
              <a:latin typeface="Calibri" panose="020F0502020204030204"/>
            </a:endParaRPr>
          </a:p>
        </p:txBody>
      </p:sp>
    </p:spTree>
    <p:extLst>
      <p:ext uri="{BB962C8B-B14F-4D97-AF65-F5344CB8AC3E}">
        <p14:creationId xmlns:p14="http://schemas.microsoft.com/office/powerpoint/2010/main" val="1037499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par>
                                <p:cTn id="8" presetID="22" presetClass="entr" presetSubtype="2"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right)">
                                      <p:cBhvr>
                                        <p:cTn id="10" dur="500"/>
                                        <p:tgtEl>
                                          <p:spTgt spid="31"/>
                                        </p:tgtEl>
                                      </p:cBhvr>
                                    </p:animEffect>
                                  </p:childTnLst>
                                </p:cTn>
                              </p:par>
                              <p:par>
                                <p:cTn id="11" presetID="22" presetClass="entr" presetSubtype="2"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right)">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par>
                                <p:cTn id="36" presetID="16" presetClass="entr" presetSubtype="21"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barn(inVertical)">
                                      <p:cBhvr>
                                        <p:cTn id="38" dur="500"/>
                                        <p:tgtEl>
                                          <p:spTgt spid="36"/>
                                        </p:tgtEl>
                                      </p:cBhvr>
                                    </p:animEffect>
                                  </p:childTnLst>
                                </p:cTn>
                              </p:par>
                              <p:par>
                                <p:cTn id="39" presetID="16" presetClass="entr" presetSubtype="21"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par>
                                <p:cTn id="42" presetID="16" presetClass="entr" presetSubtype="21"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37"/>
                                        </p:tgtEl>
                                      </p:cBhvr>
                                    </p:animEffect>
                                    <p:set>
                                      <p:cBhvr>
                                        <p:cTn id="49" dur="1" fill="hold">
                                          <p:stCondLst>
                                            <p:cond delay="499"/>
                                          </p:stCondLst>
                                        </p:cTn>
                                        <p:tgtEl>
                                          <p:spTgt spid="3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arn(inVertical)">
                                      <p:cBhvr>
                                        <p:cTn id="5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7" grpId="0"/>
      <p:bldP spid="37" grpId="1"/>
      <p:bldP spid="38" grpId="0"/>
      <p:bldP spid="3" grpId="0" animBg="1"/>
      <p:bldP spid="22" grpId="0"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id="{7D19E76C-853D-4DDF-A6E5-4693F5EF779B}"/>
              </a:ext>
            </a:extLst>
          </p:cNvPr>
          <p:cNvGrpSpPr/>
          <p:nvPr/>
        </p:nvGrpSpPr>
        <p:grpSpPr>
          <a:xfrm>
            <a:off x="4022798" y="1640324"/>
            <a:ext cx="3971306" cy="4746902"/>
            <a:chOff x="4696770" y="781585"/>
            <a:chExt cx="3318433" cy="4028994"/>
          </a:xfrm>
        </p:grpSpPr>
        <p:pic>
          <p:nvPicPr>
            <p:cNvPr id="24" name="Picture 23">
              <a:extLst>
                <a:ext uri="{FF2B5EF4-FFF2-40B4-BE49-F238E27FC236}">
                  <a16:creationId xmlns:a16="http://schemas.microsoft.com/office/drawing/2014/main" id="{1F89B1A7-B773-48DF-8570-50A4891C7F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5" name="Picture 24">
              <a:extLst>
                <a:ext uri="{FF2B5EF4-FFF2-40B4-BE49-F238E27FC236}">
                  <a16:creationId xmlns:a16="http://schemas.microsoft.com/office/drawing/2014/main" id="{199821C9-FFE8-41A8-8665-D64BE1787E20}"/>
                </a:ext>
              </a:extLst>
            </p:cNvPr>
            <p:cNvPicPr>
              <a:picLocks noChangeAspect="1"/>
            </p:cNvPicPr>
            <p:nvPr/>
          </p:nvPicPr>
          <p:blipFill rotWithShape="1">
            <a:blip r:embed="rId5"/>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6" name="Picture 25">
            <a:extLst>
              <a:ext uri="{FF2B5EF4-FFF2-40B4-BE49-F238E27FC236}">
                <a16:creationId xmlns:a16="http://schemas.microsoft.com/office/drawing/2014/main" id="{0EE25F69-70D3-43B5-B17F-2736B6844A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7" name="Picture 26">
            <a:extLst>
              <a:ext uri="{FF2B5EF4-FFF2-40B4-BE49-F238E27FC236}">
                <a16:creationId xmlns:a16="http://schemas.microsoft.com/office/drawing/2014/main" id="{B0842BC2-10C8-475E-85D9-63B3274310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3" name="Picture 2">
            <a:extLst>
              <a:ext uri="{FF2B5EF4-FFF2-40B4-BE49-F238E27FC236}">
                <a16:creationId xmlns:a16="http://schemas.microsoft.com/office/drawing/2014/main" id="{9306EFAE-78D2-465F-A0D8-F7F541157E69}"/>
              </a:ext>
            </a:extLst>
          </p:cNvPr>
          <p:cNvPicPr>
            <a:picLocks noChangeAspect="1"/>
          </p:cNvPicPr>
          <p:nvPr/>
        </p:nvPicPr>
        <p:blipFill>
          <a:blip r:embed="rId8"/>
          <a:stretch>
            <a:fillRect/>
          </a:stretch>
        </p:blipFill>
        <p:spPr>
          <a:xfrm>
            <a:off x="398034" y="187385"/>
            <a:ext cx="11357832" cy="1530229"/>
          </a:xfrm>
          <a:prstGeom prst="rect">
            <a:avLst/>
          </a:prstGeom>
        </p:spPr>
      </p:pic>
    </p:spTree>
    <p:extLst>
      <p:ext uri="{BB962C8B-B14F-4D97-AF65-F5344CB8AC3E}">
        <p14:creationId xmlns:p14="http://schemas.microsoft.com/office/powerpoint/2010/main" val="3170339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7796C15-9743-428C-AFE3-7F9FAB5B5B24}"/>
              </a:ext>
            </a:extLst>
          </p:cNvPr>
          <p:cNvGrpSpPr/>
          <p:nvPr/>
        </p:nvGrpSpPr>
        <p:grpSpPr>
          <a:xfrm>
            <a:off x="2793196" y="1792905"/>
            <a:ext cx="3172408" cy="1636095"/>
            <a:chOff x="139959" y="1387023"/>
            <a:chExt cx="3172408" cy="1636095"/>
          </a:xfrm>
        </p:grpSpPr>
        <p:sp>
          <p:nvSpPr>
            <p:cNvPr id="3" name="Rectangle: Rounded Corners 2">
              <a:extLst>
                <a:ext uri="{FF2B5EF4-FFF2-40B4-BE49-F238E27FC236}">
                  <a16:creationId xmlns:a16="http://schemas.microsoft.com/office/drawing/2014/main" id="{5FB37F8B-9512-4F04-B0C1-52C37B407275}"/>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4" name="Picture 3">
              <a:extLst>
                <a:ext uri="{FF2B5EF4-FFF2-40B4-BE49-F238E27FC236}">
                  <a16:creationId xmlns:a16="http://schemas.microsoft.com/office/drawing/2014/main" id="{25842585-084D-4657-8487-E186D8566FAC}"/>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5" name="Group 4">
            <a:extLst>
              <a:ext uri="{FF2B5EF4-FFF2-40B4-BE49-F238E27FC236}">
                <a16:creationId xmlns:a16="http://schemas.microsoft.com/office/drawing/2014/main" id="{6D22E583-4630-416A-B8E0-8F87CFDB013D}"/>
              </a:ext>
            </a:extLst>
          </p:cNvPr>
          <p:cNvGrpSpPr/>
          <p:nvPr/>
        </p:nvGrpSpPr>
        <p:grpSpPr>
          <a:xfrm>
            <a:off x="4397283" y="3605857"/>
            <a:ext cx="3397434" cy="1559458"/>
            <a:chOff x="4424729" y="3902060"/>
            <a:chExt cx="3397434" cy="1559458"/>
          </a:xfrm>
        </p:grpSpPr>
        <p:sp>
          <p:nvSpPr>
            <p:cNvPr id="6" name="Rectangle: Rounded Corners 5">
              <a:extLst>
                <a:ext uri="{FF2B5EF4-FFF2-40B4-BE49-F238E27FC236}">
                  <a16:creationId xmlns:a16="http://schemas.microsoft.com/office/drawing/2014/main" id="{4699E160-B450-4AA6-9BAF-523D7A0DC48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7" name="Picture 6">
              <a:extLst>
                <a:ext uri="{FF2B5EF4-FFF2-40B4-BE49-F238E27FC236}">
                  <a16:creationId xmlns:a16="http://schemas.microsoft.com/office/drawing/2014/main" id="{FFF2B822-E733-4541-B079-822B8C07C24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8" name="Group 7">
            <a:extLst>
              <a:ext uri="{FF2B5EF4-FFF2-40B4-BE49-F238E27FC236}">
                <a16:creationId xmlns:a16="http://schemas.microsoft.com/office/drawing/2014/main" id="{B8DFD927-BD57-4DF4-ABF9-FFA84E0288BA}"/>
              </a:ext>
            </a:extLst>
          </p:cNvPr>
          <p:cNvGrpSpPr/>
          <p:nvPr/>
        </p:nvGrpSpPr>
        <p:grpSpPr>
          <a:xfrm>
            <a:off x="6351409" y="2007441"/>
            <a:ext cx="3329164" cy="1371679"/>
            <a:chOff x="8110962" y="1828720"/>
            <a:chExt cx="3329164" cy="1371679"/>
          </a:xfrm>
        </p:grpSpPr>
        <p:sp>
          <p:nvSpPr>
            <p:cNvPr id="9" name="Rectangle: Rounded Corners 8">
              <a:extLst>
                <a:ext uri="{FF2B5EF4-FFF2-40B4-BE49-F238E27FC236}">
                  <a16:creationId xmlns:a16="http://schemas.microsoft.com/office/drawing/2014/main" id="{6238F48D-0E2A-41F9-9AFE-80C1A3CD939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10" name="Picture 9">
              <a:extLst>
                <a:ext uri="{FF2B5EF4-FFF2-40B4-BE49-F238E27FC236}">
                  <a16:creationId xmlns:a16="http://schemas.microsoft.com/office/drawing/2014/main" id="{2097B127-96FF-469A-825A-5C1657228508}"/>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a:extLst>
              <a:ext uri="{FF2B5EF4-FFF2-40B4-BE49-F238E27FC236}">
                <a16:creationId xmlns:a16="http://schemas.microsoft.com/office/drawing/2014/main" id="{886ED788-27A7-4D4B-9369-CE459B2133C7}"/>
              </a:ext>
            </a:extLst>
          </p:cNvPr>
          <p:cNvPicPr>
            <a:picLocks noChangeAspect="1"/>
          </p:cNvPicPr>
          <p:nvPr/>
        </p:nvPicPr>
        <p:blipFill>
          <a:blip r:embed="rId5"/>
          <a:stretch>
            <a:fillRect/>
          </a:stretch>
        </p:blipFill>
        <p:spPr>
          <a:xfrm>
            <a:off x="3909240" y="151573"/>
            <a:ext cx="4621169" cy="1487553"/>
          </a:xfrm>
          <a:prstGeom prst="rect">
            <a:avLst/>
          </a:prstGeom>
        </p:spPr>
      </p:pic>
    </p:spTree>
    <p:extLst>
      <p:ext uri="{BB962C8B-B14F-4D97-AF65-F5344CB8AC3E}">
        <p14:creationId xmlns:p14="http://schemas.microsoft.com/office/powerpoint/2010/main" val="1859921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66000">
                                          <p:cBhvr additive="base">
                                            <p:cTn id="12"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66000">
                                          <p:cBhvr additive="base">
                                            <p:cTn id="1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ppt_x"/>
                                              </p:val>
                                            </p:tav>
                                            <p:tav tm="100000">
                                              <p:val>
                                                <p:strVal val="#ppt_x"/>
                                              </p:val>
                                            </p:tav>
                                          </p:tavLst>
                                        </p:anim>
                                        <p:anim calcmode="lin" valueType="num">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 Hồng của tớ!</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Đàn chim ngạc nhiên:</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1011922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2292</Words>
  <Application>Microsoft Office PowerPoint</Application>
  <PresentationFormat>Màn hình rộng</PresentationFormat>
  <Paragraphs>172</Paragraphs>
  <Slides>35</Slides>
  <Notes>0</Notes>
  <HiddenSlides>0</HiddenSlides>
  <MMClips>0</MMClips>
  <ScaleCrop>false</ScaleCrop>
  <HeadingPairs>
    <vt:vector size="6" baseType="variant">
      <vt:variant>
        <vt:lpstr>Phông được Dùng</vt:lpstr>
      </vt:variant>
      <vt:variant>
        <vt:i4>9</vt:i4>
      </vt:variant>
      <vt:variant>
        <vt:lpstr>Chủ đề</vt:lpstr>
      </vt:variant>
      <vt:variant>
        <vt:i4>2</vt:i4>
      </vt:variant>
      <vt:variant>
        <vt:lpstr>Tiêu đề Bản chiếu</vt:lpstr>
      </vt:variant>
      <vt:variant>
        <vt:i4>35</vt:i4>
      </vt:variant>
    </vt:vector>
  </HeadingPairs>
  <TitlesOfParts>
    <vt:vector size="46" baseType="lpstr">
      <vt:lpstr>Microsoft YaHei</vt:lpstr>
      <vt:lpstr>SimSun</vt:lpstr>
      <vt:lpstr>Arial</vt:lpstr>
      <vt:lpstr>Arial-Rounded</vt:lpstr>
      <vt:lpstr>Calibri</vt:lpstr>
      <vt:lpstr>Calibri Light</vt:lpstr>
      <vt:lpstr>Tahoma</vt:lpstr>
      <vt:lpstr>UTM Cookies</vt:lpstr>
      <vt:lpstr>UTM Duepuntozero</vt:lpstr>
      <vt:lpstr>1_Office Theme</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Ngoc Bich</cp:lastModifiedBy>
  <cp:revision>61</cp:revision>
  <dcterms:created xsi:type="dcterms:W3CDTF">2022-11-13T02:17:39Z</dcterms:created>
  <dcterms:modified xsi:type="dcterms:W3CDTF">2023-01-11T00:40:28Z</dcterms:modified>
</cp:coreProperties>
</file>