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7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8341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p:transition spd="slow"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p:transition spd="slow"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459" y="1015278"/>
            <a:ext cx="8489015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C4651D-DFE6-4B5B-ADAB-6A8B44205043}"/>
              </a:ext>
            </a:extLst>
          </p:cNvPr>
          <p:cNvSpPr/>
          <p:nvPr/>
        </p:nvSpPr>
        <p:spPr>
          <a:xfrm>
            <a:off x="5900737" y="4065121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49671" y="3146612"/>
            <a:ext cx="2407450" cy="363289"/>
          </a:xfrm>
          <a:custGeom>
            <a:avLst/>
            <a:gdLst>
              <a:gd name="connsiteX0" fmla="*/ 0 w 2407450"/>
              <a:gd name="connsiteY0" fmla="*/ 0 h 363289"/>
              <a:gd name="connsiteX1" fmla="*/ 1223682 w 2407450"/>
              <a:gd name="connsiteY1" fmla="*/ 363070 h 363289"/>
              <a:gd name="connsiteX2" fmla="*/ 2299447 w 2407450"/>
              <a:gd name="connsiteY2" fmla="*/ 53788 h 363289"/>
              <a:gd name="connsiteX3" fmla="*/ 2312894 w 2407450"/>
              <a:gd name="connsiteY3" fmla="*/ 67235 h 36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450" h="363289">
                <a:moveTo>
                  <a:pt x="0" y="0"/>
                </a:moveTo>
                <a:cubicBezTo>
                  <a:pt x="420220" y="177052"/>
                  <a:pt x="840441" y="354105"/>
                  <a:pt x="1223682" y="363070"/>
                </a:cubicBezTo>
                <a:cubicBezTo>
                  <a:pt x="1606923" y="372035"/>
                  <a:pt x="2117912" y="103094"/>
                  <a:pt x="2299447" y="53788"/>
                </a:cubicBezTo>
                <a:cubicBezTo>
                  <a:pt x="2480982" y="4482"/>
                  <a:pt x="2396938" y="35858"/>
                  <a:pt x="2312894" y="6723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67952" y="3546868"/>
            <a:ext cx="1973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</a:rPr>
              <a:t> 4cm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57121" y="2161821"/>
            <a:ext cx="1559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rộng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735123" y="1680882"/>
            <a:ext cx="202278" cy="1501091"/>
          </a:xfrm>
          <a:custGeom>
            <a:avLst/>
            <a:gdLst>
              <a:gd name="connsiteX0" fmla="*/ 13995 w 202278"/>
              <a:gd name="connsiteY0" fmla="*/ 0 h 1501091"/>
              <a:gd name="connsiteX1" fmla="*/ 202253 w 202278"/>
              <a:gd name="connsiteY1" fmla="*/ 793377 h 1501091"/>
              <a:gd name="connsiteX2" fmla="*/ 27442 w 202278"/>
              <a:gd name="connsiteY2" fmla="*/ 1452283 h 1501091"/>
              <a:gd name="connsiteX3" fmla="*/ 548 w 202278"/>
              <a:gd name="connsiteY3" fmla="*/ 1452283 h 1501091"/>
              <a:gd name="connsiteX4" fmla="*/ 548 w 202278"/>
              <a:gd name="connsiteY4" fmla="*/ 1452283 h 15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78" h="1501091">
                <a:moveTo>
                  <a:pt x="13995" y="0"/>
                </a:moveTo>
                <a:cubicBezTo>
                  <a:pt x="107003" y="275665"/>
                  <a:pt x="200012" y="551330"/>
                  <a:pt x="202253" y="793377"/>
                </a:cubicBezTo>
                <a:cubicBezTo>
                  <a:pt x="204494" y="1035424"/>
                  <a:pt x="61059" y="1342465"/>
                  <a:pt x="27442" y="1452283"/>
                </a:cubicBezTo>
                <a:cubicBezTo>
                  <a:pt x="-6175" y="1562101"/>
                  <a:pt x="548" y="1452283"/>
                  <a:pt x="548" y="1452283"/>
                </a:cubicBezTo>
                <a:lnTo>
                  <a:pt x="548" y="145228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12790" y="5617696"/>
            <a:ext cx="30246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</a:rPr>
              <a:t> x </a:t>
            </a:r>
            <a:r>
              <a:rPr lang="en-US" sz="2400" b="1" dirty="0" err="1" smtClean="0">
                <a:solidFill>
                  <a:srgbClr val="FF0000"/>
                </a:solidFill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rộng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 x 3 = 12 (cm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29A11A1-C61A-47EF-BDDB-32CD43CB7026}"/>
              </a:ext>
            </a:extLst>
          </p:cNvPr>
          <p:cNvSpPr txBox="1"/>
          <p:nvPr/>
        </p:nvSpPr>
        <p:spPr>
          <a:xfrm>
            <a:off x="3845859" y="5590589"/>
            <a:ext cx="2366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 x 3 = 18(cm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2">
            <a:extLst>
              <a:ext uri="{FF2B5EF4-FFF2-40B4-BE49-F238E27FC236}">
                <a16:creationId xmlns:a16="http://schemas.microsoft.com/office/drawing/2014/main" xmlns="" id="{8AC4651D-DFE6-4B5B-ADAB-6A8B44205043}"/>
              </a:ext>
            </a:extLst>
          </p:cNvPr>
          <p:cNvSpPr/>
          <p:nvPr/>
        </p:nvSpPr>
        <p:spPr>
          <a:xfrm>
            <a:off x="6196571" y="5630930"/>
            <a:ext cx="4848225" cy="12104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</a:t>
            </a:r>
            <a:r>
              <a:rPr lang="nl-NL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nl-NL" sz="40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xmlns="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549087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131" y="756648"/>
            <a:ext cx="3219482" cy="25109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90502" y="828431"/>
            <a:ext cx="774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6 x 1 = 6 (cm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90502" y="1884370"/>
            <a:ext cx="774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4 x 3 = 12 (cm</a:t>
            </a:r>
            <a:r>
              <a:rPr lang="en-US" sz="2800" b="1" baseline="30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695245" y="2973531"/>
            <a:ext cx="774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Bu-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ti-nô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4 x 2 = 8 (cm</a:t>
            </a:r>
            <a:r>
              <a:rPr lang="en-US" sz="2800" b="1" baseline="30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695245" y="4062744"/>
            <a:ext cx="774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5 x 2 = 10 (cm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3021587" y="5018584"/>
            <a:ext cx="774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6cm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12cm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8cm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10cm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xmlns="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xmlns="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xmlns="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xmlns="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2938463"/>
            <a:ext cx="85534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090863"/>
            <a:ext cx="85534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607640"/>
            <a:ext cx="85534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78F58A0-D589-4AAF-B1DF-4B0FE2B6C074}"/>
              </a:ext>
            </a:extLst>
          </p:cNvPr>
          <p:cNvSpPr txBox="1"/>
          <p:nvPr/>
        </p:nvSpPr>
        <p:spPr>
          <a:xfrm>
            <a:off x="3912711" y="1721524"/>
            <a:ext cx="59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 … ngày … tháng … năm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545</Words>
  <Application>Microsoft Office PowerPoint</Application>
  <PresentationFormat>Custom</PresentationFormat>
  <Paragraphs>85</Paragraphs>
  <Slides>21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52</cp:revision>
  <dcterms:created xsi:type="dcterms:W3CDTF">2022-11-03T06:26:31Z</dcterms:created>
  <dcterms:modified xsi:type="dcterms:W3CDTF">2023-02-14T06:31:52Z</dcterms:modified>
</cp:coreProperties>
</file>