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69" r:id="rId4"/>
    <p:sldId id="270" r:id="rId5"/>
    <p:sldId id="271" r:id="rId6"/>
    <p:sldId id="273" r:id="rId7"/>
    <p:sldId id="274" r:id="rId8"/>
    <p:sldId id="279" r:id="rId9"/>
    <p:sldId id="263" r:id="rId10"/>
    <p:sldId id="278" r:id="rId11"/>
    <p:sldId id="276" r:id="rId12"/>
    <p:sldId id="281" r:id="rId13"/>
    <p:sldId id="277" r:id="rId14"/>
    <p:sldId id="268" r:id="rId15"/>
    <p:sldId id="280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69"/>
            <p14:sldId id="270"/>
            <p14:sldId id="271"/>
            <p14:sldId id="273"/>
            <p14:sldId id="274"/>
            <p14:sldId id="279"/>
          </p14:sldIdLst>
        </p14:section>
        <p14:section name="Tiết 2" id="{296681D4-24D5-4E6B-BA02-9A1D8E4D5F1E}">
          <p14:sldIdLst>
            <p14:sldId id="263"/>
            <p14:sldId id="278"/>
            <p14:sldId id="276"/>
            <p14:sldId id="281"/>
            <p14:sldId id="277"/>
            <p14:sldId id="26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93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%20r&#224;o%20l&#7897;p%20&#273;&#7897;p...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8.jpe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44;p%20vi&#7871;t%20th&#432;&#7901;ng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op%20vi&#7871;t%20th&#432;&#7901;ng.gif" TargetMode="External"/><Relationship Id="rId10" Type="http://schemas.openxmlformats.org/officeDocument/2006/relationships/image" Target="../media/image27.gif"/><Relationship Id="rId4" Type="http://schemas.openxmlformats.org/officeDocument/2006/relationships/image" Target="../media/image24.pn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417;p%20vi&#7871;t%20th&#432;&#7901;n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Yên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675197" y="408527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1605835" y="1070206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7285302" y="4237141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61955" y="10454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625795" y="3281058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" y="0"/>
            <a:ext cx="7623673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4009" y="3035286"/>
            <a:ext cx="85357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42654" y="4489812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6354266" y="3619482"/>
            <a:ext cx="542293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8184661" y="448981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44120" y="4489814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21121" y="3608466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206972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160100" y="3619483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8039847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84824" y="249026"/>
            <a:ext cx="659176" cy="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490253" y="2054620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5449492" y="3393613"/>
            <a:ext cx="78767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5449492" y="414330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416609" y="2719845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690643" y="1404281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931300" y="3393613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4606633" y="1399210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4517000" y="3393613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41191" y="596766"/>
            <a:ext cx="77308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   </a:t>
            </a:r>
            <a:r>
              <a:rPr lang="en-US" sz="44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rào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lộp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độp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Họ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nhái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tụ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đón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cơn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mùa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ao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ran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ran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ca ì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ọp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ì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ọp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Đàn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cá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cờ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lóp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ngóp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bơi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lâu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lâu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ngoi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đớp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mưa</a:t>
            </a:r>
            <a:r>
              <a:rPr lang="en-US" sz="4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6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431" y="2922432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12820" y="1558528"/>
            <a:ext cx="701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CHÚC CÁC CON CHĂM NGOAN, HỌC GIỎI!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9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902139" y="407644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" y="204845"/>
            <a:ext cx="8020279" cy="3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1198" y="3534789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ếch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miệng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911659" y="353218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74031" y="353729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646074" y="353729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13224" y="402203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6202" y="4076241"/>
            <a:ext cx="645292" cy="2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5841" y="4054207"/>
            <a:ext cx="623258" cy="1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859" y="4527933"/>
            <a:ext cx="634276" cy="15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Mưa rào lộp độp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21267" y="4505899"/>
            <a:ext cx="504940" cy="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hộp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xốp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269475" y="3404212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lợp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39180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1768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04246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38885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060410" y="49096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87523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352153" y="490381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441" y="782198"/>
            <a:ext cx="4318612" cy="20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450815" y="3382178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6786391" y="3415229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016084" y="4516917"/>
            <a:ext cx="738130" cy="11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34526" y="4483865"/>
            <a:ext cx="613744" cy="13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417549" y="4452891"/>
            <a:ext cx="1109506" cy="89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368" y="1233889"/>
            <a:ext cx="1954825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3998542" y="3782894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6510406" y="3738825"/>
            <a:ext cx="258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0625" y="3793620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" y="231354"/>
            <a:ext cx="8681292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Admin\Desktop\Tư liệu soạn GA điện tử bộ Kết nối-20200816T135201Z-001\Tư liệu soạn GA điện tử bộ Kết nối\Ảnh động các vần\chữ o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2256" y="1024798"/>
            <a:ext cx="3133725" cy="2895600"/>
          </a:xfrm>
          <a:prstGeom prst="rect">
            <a:avLst/>
          </a:prstGeom>
          <a:noFill/>
        </p:spPr>
      </p:pic>
      <p:pic>
        <p:nvPicPr>
          <p:cNvPr id="4" name="Picture 4" descr="C:\Users\Admin\Desktop\Tư liệu soạn GA điện tử bộ Kết nối-20200816T135201Z-001\Tư liệu soạn GA điện tử bộ Kết nối\Ảnh động các vần\chữ ô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3272" y="1079883"/>
            <a:ext cx="3133725" cy="2895600"/>
          </a:xfrm>
          <a:prstGeom prst="rect">
            <a:avLst/>
          </a:prstGeom>
          <a:noFill/>
        </p:spPr>
      </p:pic>
      <p:pic>
        <p:nvPicPr>
          <p:cNvPr id="5" name="Picture 5" descr="C:\Users\Admin\Desktop\Tư liệu soạn GA điện tử bộ Kết nối-20200816T135201Z-001\Tư liệu soạn GA điện tử bộ Kết nối\Ảnh động các vần\chữ ơ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3273" y="1057848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3888376" y="61795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216821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438340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159</Words>
  <Application>Microsoft Office PowerPoint</Application>
  <PresentationFormat>On-screen Show (16:9)</PresentationFormat>
  <Paragraphs>49</Paragraphs>
  <Slides>15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409</cp:revision>
  <dcterms:created xsi:type="dcterms:W3CDTF">2017-07-29T07:38:32Z</dcterms:created>
  <dcterms:modified xsi:type="dcterms:W3CDTF">2020-11-25T14:43:15Z</dcterms:modified>
</cp:coreProperties>
</file>