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8" r:id="rId3"/>
    <p:sldId id="277" r:id="rId4"/>
    <p:sldId id="300" r:id="rId5"/>
    <p:sldId id="301" r:id="rId6"/>
    <p:sldId id="279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400" y="41385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4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2133600" cy="990601"/>
          </a:xfrm>
          <a:prstGeom prst="rect">
            <a:avLst/>
          </a:prstGeom>
        </p:spPr>
      </p:pic>
      <p:pic>
        <p:nvPicPr>
          <p:cNvPr id="5122" name="Picture 2" descr="C:\Users\TRAN LAN PHUONG\Pictures\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14400"/>
            <a:ext cx="8382000" cy="553243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971800" y="2057400"/>
            <a:ext cx="533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36576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RAN LAN PHUONG\Pictures\28.jpg"/>
          <p:cNvPicPr>
            <a:picLocks noChangeAspect="1" noChangeArrowheads="1"/>
          </p:cNvPicPr>
          <p:nvPr/>
        </p:nvPicPr>
        <p:blipFill>
          <a:blip r:embed="rId2"/>
          <a:srcRect t="8889" b="24444"/>
          <a:stretch>
            <a:fillRect/>
          </a:stretch>
        </p:blipFill>
        <p:spPr bwMode="auto">
          <a:xfrm>
            <a:off x="228600" y="1828800"/>
            <a:ext cx="8229600" cy="2286000"/>
          </a:xfrm>
          <a:prstGeom prst="rect">
            <a:avLst/>
          </a:prstGeom>
          <a:noFill/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4" name="Picture 2" descr="C:\Users\TRAN LAN PHUONG\Pictures\28.jpg"/>
          <p:cNvPicPr>
            <a:picLocks noChangeAspect="1" noChangeArrowheads="1"/>
          </p:cNvPicPr>
          <p:nvPr/>
        </p:nvPicPr>
        <p:blipFill>
          <a:blip r:embed="rId3"/>
          <a:srcRect t="8889" b="46666"/>
          <a:stretch>
            <a:fillRect/>
          </a:stretch>
        </p:blipFill>
        <p:spPr bwMode="auto">
          <a:xfrm>
            <a:off x="0" y="1905000"/>
            <a:ext cx="8229600" cy="1524000"/>
          </a:xfrm>
          <a:prstGeom prst="rect">
            <a:avLst/>
          </a:prstGeom>
          <a:noFill/>
        </p:spPr>
      </p:pic>
      <p:sp>
        <p:nvSpPr>
          <p:cNvPr id="5" name="Left Brace 4"/>
          <p:cNvSpPr/>
          <p:nvPr/>
        </p:nvSpPr>
        <p:spPr>
          <a:xfrm rot="16200000">
            <a:off x="2819400" y="3124200"/>
            <a:ext cx="457200" cy="762000"/>
          </a:xfrm>
          <a:prstGeom prst="leftBrace">
            <a:avLst>
              <a:gd name="adj1" fmla="val 8333"/>
              <a:gd name="adj2" fmla="val 5263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657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581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581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2895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TRAN LAN PHUONG\Pictures\28.jpg"/>
          <p:cNvPicPr>
            <a:picLocks noChangeAspect="1" noChangeArrowheads="1"/>
          </p:cNvPicPr>
          <p:nvPr/>
        </p:nvPicPr>
        <p:blipFill>
          <a:blip r:embed="rId3"/>
          <a:srcRect t="55556" b="24444"/>
          <a:stretch>
            <a:fillRect/>
          </a:stretch>
        </p:blipFill>
        <p:spPr bwMode="auto">
          <a:xfrm>
            <a:off x="0" y="4267200"/>
            <a:ext cx="8229600" cy="685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43400" y="4343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4267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AN LAN PHUONG\Pictures\7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1858963" cy="98425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11430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34</Words>
  <Application>Microsoft Office PowerPoint</Application>
  <PresentationFormat>On-screen Show (4:3)</PresentationFormat>
  <Paragraphs>14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微软雅黑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Ngoc Yen</cp:lastModifiedBy>
  <cp:revision>75</cp:revision>
  <dcterms:created xsi:type="dcterms:W3CDTF">2020-08-14T12:58:13Z</dcterms:created>
  <dcterms:modified xsi:type="dcterms:W3CDTF">2020-09-13T08:01:12Z</dcterms:modified>
</cp:coreProperties>
</file>