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5" r:id="rId3"/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4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679991"/>
          </a:xfrm>
          <a:prstGeom prst="rect">
            <a:avLst/>
          </a:prstGeom>
        </p:spPr>
      </p:pic>
      <p:pic>
        <p:nvPicPr>
          <p:cNvPr id="1026" name="Picture 2" descr="C:\Users\TRAN LAN PHUONG\Pictures\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8077200" cy="1447800"/>
          </a:xfrm>
          <a:prstGeom prst="rect">
            <a:avLst/>
          </a:prstGeom>
          <a:noFill/>
        </p:spPr>
      </p:pic>
      <p:pic>
        <p:nvPicPr>
          <p:cNvPr id="1027" name="Picture 3" descr="C:\Users\TRAN LAN PHUONG\Pictures\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00400"/>
            <a:ext cx="7848600" cy="2743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4384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5029200"/>
            <a:ext cx="838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0" y="5105400"/>
            <a:ext cx="762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628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1981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190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236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382000" cy="5943600"/>
          </a:xfrm>
          <a:prstGeom prst="rect">
            <a:avLst/>
          </a:prstGeom>
          <a:noFill/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0"/>
            <a:ext cx="1667222" cy="144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600200"/>
            <a:ext cx="1371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133600"/>
            <a:ext cx="1295400" cy="1184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581400"/>
            <a:ext cx="13716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200400"/>
            <a:ext cx="1371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15782 0.105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55782 0.183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11615 0.33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51615 0.383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N LAN PHUONG\Pictures\77.jpg"/>
          <p:cNvPicPr>
            <a:picLocks noChangeAspect="1" noChangeArrowheads="1"/>
          </p:cNvPicPr>
          <p:nvPr/>
        </p:nvPicPr>
        <p:blipFill>
          <a:blip r:embed="rId3" cstate="print"/>
          <a:srcRect r="11504"/>
          <a:stretch>
            <a:fillRect/>
          </a:stretch>
        </p:blipFill>
        <p:spPr bwMode="auto">
          <a:xfrm>
            <a:off x="203200" y="0"/>
            <a:ext cx="8940800" cy="6553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228600" y="2514600"/>
            <a:ext cx="2895600" cy="838200"/>
          </a:xfrm>
          <a:prstGeom prst="wedgeRoundRectCallout">
            <a:avLst>
              <a:gd name="adj1" fmla="val 63048"/>
              <a:gd name="adj2" fmla="val 104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6968" y="5978013"/>
            <a:ext cx="609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3800" y="6019800"/>
            <a:ext cx="533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AN LAN PHUONG\Pictures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886200" y="56388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56388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57</Words>
  <Application>Microsoft Office PowerPoint</Application>
  <PresentationFormat>On-screen Show (4:3)</PresentationFormat>
  <Paragraphs>27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微软雅黑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Ngoc Yen</cp:lastModifiedBy>
  <cp:revision>75</cp:revision>
  <dcterms:created xsi:type="dcterms:W3CDTF">2020-08-14T12:58:13Z</dcterms:created>
  <dcterms:modified xsi:type="dcterms:W3CDTF">2020-09-13T08:00:36Z</dcterms:modified>
</cp:coreProperties>
</file>