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321" r:id="rId4"/>
    <p:sldId id="317" r:id="rId5"/>
    <p:sldId id="309" r:id="rId6"/>
    <p:sldId id="310" r:id="rId7"/>
    <p:sldId id="299" r:id="rId8"/>
    <p:sldId id="301" r:id="rId9"/>
    <p:sldId id="311" r:id="rId10"/>
    <p:sldId id="312" r:id="rId11"/>
    <p:sldId id="304" r:id="rId12"/>
    <p:sldId id="272" r:id="rId13"/>
    <p:sldId id="294" r:id="rId14"/>
    <p:sldId id="313" r:id="rId15"/>
    <p:sldId id="314" r:id="rId16"/>
    <p:sldId id="307" r:id="rId17"/>
    <p:sldId id="290" r:id="rId18"/>
    <p:sldId id="322" r:id="rId19"/>
    <p:sldId id="31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38E"/>
    <a:srgbClr val="6E0C3F"/>
    <a:srgbClr val="ED5DA8"/>
    <a:srgbClr val="E93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0" autoAdjust="0"/>
    <p:restoredTop sz="85451" autoAdjust="0"/>
  </p:normalViewPr>
  <p:slideViewPr>
    <p:cSldViewPr snapToGrid="0">
      <p:cViewPr varScale="1">
        <p:scale>
          <a:sx n="62" d="100"/>
          <a:sy n="62" d="100"/>
        </p:scale>
        <p:origin x="-8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90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1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1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6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60A937-CCB1-4E1C-B936-FD9CD2E337B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0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3A219-E93E-4A57-8AB8-4746A4C196E5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677E3-5E68-4C16-8BBB-55F20A1A8FB6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7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27773-524D-45C8-A1FA-602C14602A3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2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A089F-08F3-472C-992E-D6619EBCE69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092662-6564-412C-9392-266C7F9E742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BD34-5AE3-4C91-B13A-0044E6640D70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B1D4A-8458-4CC2-8BA4-42166782600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B4D7-FFE0-4612-A129-DD9A7DDC61EB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0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20F76-9E09-43CF-92DF-1AD0B224A512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0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A2252-D2AD-48D1-AC58-782B0528B7D1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8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7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C8EA-7194-4619-9588-D81C9427E0FC}" type="datetime1">
              <a:rPr kumimoji="0" lang="vi-VN" sz="1100" b="0" i="0" u="none" strike="noStrike" kern="1200" cap="none" spc="-40" normalizeH="0" baseline="0" noProof="0" smtClean="0">
                <a:ln>
                  <a:noFill/>
                </a:ln>
                <a:solidFill>
                  <a:srgbClr val="A6B72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100" b="0" i="0" u="none" strike="noStrike" kern="1200" cap="none" spc="-4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A6B727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BFFB2-86D9-4B8F-A59A-553A60B94BBE}" type="slidenum">
              <a:rPr kumimoji="0" lang="vi-VN" sz="1250" b="1" i="0" u="none" strike="noStrike" kern="1200" cap="none" spc="0" normalizeH="0" baseline="0" noProof="0" smtClean="0">
                <a:ln>
                  <a:noFill/>
                </a:ln>
                <a:solidFill>
                  <a:srgbClr val="DF532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50" b="1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1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2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2.m4a"/><Relationship Id="rId7" Type="http://schemas.openxmlformats.org/officeDocument/2006/relationships/image" Target="../media/image29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5.m4a"/><Relationship Id="rId7" Type="http://schemas.openxmlformats.org/officeDocument/2006/relationships/image" Target="../media/image3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4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34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4a"/><Relationship Id="rId7" Type="http://schemas.openxmlformats.org/officeDocument/2006/relationships/image" Target="../media/image1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2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6" y="-253218"/>
            <a:ext cx="12014273" cy="7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459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3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492688" y="2235750"/>
            <a:ext cx="5850341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0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7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400" y="-40625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03863" y="2314400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49">
              <a:lnSpc>
                <a:spcPct val="150000"/>
              </a:lnSpc>
            </a:pPr>
            <a:r>
              <a:rPr lang="en-US" sz="21311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075820" y="3745733"/>
            <a:ext cx="6506059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51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0" y="47401"/>
            <a:ext cx="668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711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0164683-3F26-448A-95EA-8AA3AE154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03" t="31923" r="79327" b="48931"/>
          <a:stretch/>
        </p:blipFill>
        <p:spPr>
          <a:xfrm>
            <a:off x="682907" y="370389"/>
            <a:ext cx="10822329" cy="6204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809" t="10086" r="7803" b="20134"/>
          <a:stretch/>
        </p:blipFill>
        <p:spPr>
          <a:xfrm>
            <a:off x="1519426" y="791508"/>
            <a:ext cx="9028253" cy="510443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787198" y="1715911"/>
            <a:ext cx="1248853" cy="1854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4152" y="2554894"/>
            <a:ext cx="4923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19349656">
            <a:off x="9390265" y="1631244"/>
            <a:ext cx="1248853" cy="185464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3EF41801-7E5D-493A-95F5-C8E7D82C2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55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B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8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370" y="236490"/>
            <a:ext cx="741235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74708" y="31962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100498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954924"/>
            <a:ext cx="11804069" cy="45302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46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ngô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73492" y="2234545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1884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7721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ngủ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40388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ngõ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14794" y="2247779"/>
            <a:ext cx="14824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ngự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39518" y="3409348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nghề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3422582"/>
            <a:ext cx="2114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131986" y="3396485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3422582"/>
            <a:ext cx="1884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749971" y="3422581"/>
            <a:ext cx="20089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nghệ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9" y="4729181"/>
            <a:ext cx="2851765" cy="144329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05082" y="5068820"/>
            <a:ext cx="28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ngừ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754" y="4865811"/>
            <a:ext cx="1245597" cy="1329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76403" y="5041737"/>
            <a:ext cx="347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745D42E3-B379-4673-A424-F5FABD139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3" y="31373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1993" y="19640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11993" y="31847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11992" y="43696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3139429" y="1926027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3104787" y="3193636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3139429" y="4420780"/>
            <a:ext cx="2192226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83596" y="308898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520169" y="24395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520169" y="36405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520169" y="38938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410" y="283895"/>
            <a:ext cx="3623799" cy="14966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2031AE6-2802-4625-9A32-3D643DB8FB89}"/>
              </a:ext>
            </a:extLst>
          </p:cNvPr>
          <p:cNvSpPr txBox="1"/>
          <p:nvPr/>
        </p:nvSpPr>
        <p:spPr>
          <a:xfrm>
            <a:off x="89176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CD8738F-085C-42F2-A02C-22454514EE04}"/>
              </a:ext>
            </a:extLst>
          </p:cNvPr>
          <p:cNvSpPr txBox="1"/>
          <p:nvPr/>
        </p:nvSpPr>
        <p:spPr>
          <a:xfrm>
            <a:off x="89866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C0507D-C244-479E-B3C2-9D40310228B7}"/>
              </a:ext>
            </a:extLst>
          </p:cNvPr>
          <p:cNvSpPr txBox="1"/>
          <p:nvPr/>
        </p:nvSpPr>
        <p:spPr>
          <a:xfrm>
            <a:off x="89866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60EAC540-3319-42E5-8F9B-EB3120AFC7C8}"/>
              </a:ext>
            </a:extLst>
          </p:cNvPr>
          <p:cNvCxnSpPr>
            <a:cxnSpLocks/>
          </p:cNvCxnSpPr>
          <p:nvPr/>
        </p:nvCxnSpPr>
        <p:spPr>
          <a:xfrm flipV="1">
            <a:off x="836665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09D8CD5D-EF3F-41B3-967D-12A76806D109}"/>
              </a:ext>
            </a:extLst>
          </p:cNvPr>
          <p:cNvCxnSpPr>
            <a:cxnSpLocks/>
          </p:cNvCxnSpPr>
          <p:nvPr/>
        </p:nvCxnSpPr>
        <p:spPr>
          <a:xfrm flipV="1">
            <a:off x="842540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5C52068-223C-4E36-A56A-5F7536682250}"/>
              </a:ext>
            </a:extLst>
          </p:cNvPr>
          <p:cNvCxnSpPr>
            <a:cxnSpLocks/>
          </p:cNvCxnSpPr>
          <p:nvPr/>
        </p:nvCxnSpPr>
        <p:spPr>
          <a:xfrm flipV="1">
            <a:off x="842540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xmlns="" id="{682C6DB8-F4AA-47CB-883B-3BD7AA26BBAB}"/>
              </a:ext>
            </a:extLst>
          </p:cNvPr>
          <p:cNvSpPr/>
          <p:nvPr/>
        </p:nvSpPr>
        <p:spPr>
          <a:xfrm>
            <a:off x="10068276" y="728781"/>
            <a:ext cx="1906491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xmlns="" id="{8E70606E-737A-41C6-B9B0-11BD36586BDC}"/>
              </a:ext>
            </a:extLst>
          </p:cNvPr>
          <p:cNvSpPr/>
          <p:nvPr/>
        </p:nvSpPr>
        <p:spPr>
          <a:xfrm>
            <a:off x="10068278" y="1807837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xmlns="" id="{49F3D6D6-7DD4-4451-87FA-E2219353A925}"/>
              </a:ext>
            </a:extLst>
          </p:cNvPr>
          <p:cNvSpPr/>
          <p:nvPr/>
        </p:nvSpPr>
        <p:spPr>
          <a:xfrm>
            <a:off x="10068278" y="3021946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515853A-C519-4230-9992-56C97A84E708}"/>
              </a:ext>
            </a:extLst>
          </p:cNvPr>
          <p:cNvSpPr txBox="1"/>
          <p:nvPr/>
        </p:nvSpPr>
        <p:spPr>
          <a:xfrm>
            <a:off x="89962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66A5C879-4EF5-4EF9-82E0-C554B9A068A8}"/>
              </a:ext>
            </a:extLst>
          </p:cNvPr>
          <p:cNvCxnSpPr>
            <a:cxnSpLocks/>
          </p:cNvCxnSpPr>
          <p:nvPr/>
        </p:nvCxnSpPr>
        <p:spPr>
          <a:xfrm>
            <a:off x="846894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xmlns="" id="{3F530988-E212-4203-AE27-FB0F67DB2710}"/>
              </a:ext>
            </a:extLst>
          </p:cNvPr>
          <p:cNvSpPr/>
          <p:nvPr/>
        </p:nvSpPr>
        <p:spPr>
          <a:xfrm>
            <a:off x="10068277" y="4169965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99FC996-AADB-4C6B-AF07-09445004714C}"/>
              </a:ext>
            </a:extLst>
          </p:cNvPr>
          <p:cNvSpPr txBox="1"/>
          <p:nvPr/>
        </p:nvSpPr>
        <p:spPr>
          <a:xfrm>
            <a:off x="90301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D2CE3229-B612-4BDF-AE99-8D22E93CFA78}"/>
              </a:ext>
            </a:extLst>
          </p:cNvPr>
          <p:cNvCxnSpPr>
            <a:cxnSpLocks/>
          </p:cNvCxnSpPr>
          <p:nvPr/>
        </p:nvCxnSpPr>
        <p:spPr>
          <a:xfrm>
            <a:off x="836665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xmlns="" id="{40D79599-7D33-44A3-BABE-28FFA1F08293}"/>
              </a:ext>
            </a:extLst>
          </p:cNvPr>
          <p:cNvSpPr/>
          <p:nvPr/>
        </p:nvSpPr>
        <p:spPr>
          <a:xfrm>
            <a:off x="10068276" y="5378750"/>
            <a:ext cx="1906489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5998BFD-FC14-4BBE-BE78-7C37C06D5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6031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4" y="1383086"/>
            <a:ext cx="906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996" y="228937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8484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ngỏ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7156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251" y="3844817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40" y="4976044"/>
            <a:ext cx="2612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6048" y="4976044"/>
            <a:ext cx="2375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1501" y="4976408"/>
            <a:ext cx="24800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7140" y="4976408"/>
            <a:ext cx="2777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8471" y="232425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94C7D3B-C001-498E-BE66-031F4D4A9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6" cy="68579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F659A00-4170-44C6-AD74-86BB327A74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1CD055-CC07-47B9-B0AC-D272273E6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528" y="0"/>
            <a:ext cx="880694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BD603DF-8E17-4D03-8EB0-CF7BCF9AD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638300" y="-133350"/>
            <a:ext cx="8820149" cy="2793906"/>
          </a:xfrm>
        </p:spPr>
        <p:txBody>
          <a:bodyPr rtlCol="0">
            <a:normAutofit/>
          </a:bodyPr>
          <a:lstStyle/>
          <a:p>
            <a:pPr algn="ctr" rtl="0"/>
            <a:r>
              <a:rPr lang="en-US" altLang="vi-VN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82B05EA-FA36-41B1-B9B3-25DEBBB5F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08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915429" y="1027066"/>
            <a:ext cx="3918180" cy="9510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1" y="9395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3066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đá</a:t>
            </a: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2" y="3668487"/>
            <a:ext cx="3094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ã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quỳ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848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prstClr val="white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0C8B0EC6-BAC7-4925-9E30-4E099B3427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97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9762B2-6C83-49D6-950E-15B8FFFFC85B}"/>
              </a:ext>
            </a:extLst>
          </p:cNvPr>
          <p:cNvSpPr txBox="1"/>
          <p:nvPr/>
        </p:nvSpPr>
        <p:spPr>
          <a:xfrm>
            <a:off x="2438400" y="522515"/>
            <a:ext cx="6952342" cy="245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BÀI 29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</a:rPr>
              <a:t>LUYỆN TẬP CHÍNH TẢ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B06BE2F-A8E7-4DC4-9EB4-D0B4B95C1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159654"/>
            <a:ext cx="51677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67196" y="286326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9459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896030"/>
            <a:ext cx="11804069" cy="43918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0103" y="2038961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46958" y="200818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03215" y="2009934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41922" y="200818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2051" y="2024448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cổ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00758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cỡ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89126" y="2008187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cọ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03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06740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321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41922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62051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26975" y="328171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89126" y="3281709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6" y="4357174"/>
            <a:ext cx="2255768" cy="170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20679" y="4737766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454" y="4509272"/>
            <a:ext cx="2639902" cy="14963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825778" y="4749595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8543D2BA-C8E1-488B-A3A4-7B3F105DE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210511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63255" y="284814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2" descr="C:\Users\Administrator\Downloads\TV1-TẬP 1\TIẾNG VIỆT 1- TẬP 1 - 00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46042" r="33970" b="48549"/>
          <a:stretch>
            <a:fillRect/>
          </a:stretch>
        </p:blipFill>
        <p:spPr bwMode="auto">
          <a:xfrm>
            <a:off x="4405737" y="2216727"/>
            <a:ext cx="3574473" cy="20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50806" y="188906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50806" y="310975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50805" y="429469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590784" y="185107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56142" y="311868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590784" y="4303626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31075" y="2861996"/>
            <a:ext cx="14824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858982" y="236458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858982" y="356557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58982" y="381885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/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ca</a:t>
            </a:r>
            <a:endParaRPr lang="en-US" sz="6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Rounded Rectangle 23"/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</a:t>
            </a:r>
          </a:p>
        </p:txBody>
      </p:sp>
      <p:sp>
        <p:nvSpPr>
          <p:cNvPr id="5" name="Rounded Rectangle 24"/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6CE7DEB-004F-4749-9CAB-DE4A785314D1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5000D267-D8F9-4969-ABD0-E6E7B3816336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24">
            <a:extLst>
              <a:ext uri="{FF2B5EF4-FFF2-40B4-BE49-F238E27FC236}">
                <a16:creationId xmlns:a16="http://schemas.microsoft.com/office/drawing/2014/main" xmlns="" id="{01C99E27-B6BE-4859-B36E-5035F4F41F2D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B59467-6FD4-4476-ADD5-388393EFB2C2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1B0AED20-98DB-4947-A754-0573390279BD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xmlns="" id="{B59AA24F-013C-406C-B9CC-36BF80077743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8CB065E1-3D30-45D9-AC64-5EB345904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63" grpId="0"/>
      <p:bldP spid="64" grpId="0"/>
      <p:bldP spid="65" grpId="0"/>
      <p:bldP spid="3" grpId="0" animBg="1"/>
      <p:bldP spid="4" grpId="0" animBg="1"/>
      <p:bldP spid="5" grpId="0" animBg="1"/>
      <p:bldP spid="29" grpId="0"/>
      <p:bldP spid="31" grpId="0" animBg="1"/>
      <p:bldP spid="32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-20686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013390"/>
            <a:ext cx="1019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7010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cưa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2928" y="201425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cua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94" y="203656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4488" y="203692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416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cô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52535" y="203620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0" y="3713075"/>
            <a:ext cx="1032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5186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9770" y="500154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424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9313" y="5001909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3897" y="503792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kề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4879142B-521E-4A15-A66A-C18D93D34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259" y="0"/>
            <a:ext cx="6077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80112" y="83130"/>
            <a:ext cx="568036" cy="568037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59" y="768495"/>
            <a:ext cx="4849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"/>
          <p:cNvSpPr/>
          <p:nvPr/>
        </p:nvSpPr>
        <p:spPr>
          <a:xfrm>
            <a:off x="193966" y="1611220"/>
            <a:ext cx="11804069" cy="4873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7353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623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67448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gõ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31240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gỗ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8995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847809" y="178318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gừ</a:t>
            </a:r>
            <a:endParaRPr lang="en-US" sz="60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8537" y="2996900"/>
            <a:ext cx="2114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33649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6583" y="2996900"/>
            <a:ext cx="1482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ghì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6898" y="2970803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906463" y="2996900"/>
            <a:ext cx="1884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834379" y="2996899"/>
            <a:ext cx="2008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138" y="4313941"/>
            <a:ext cx="1802890" cy="18656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1276" y="4730382"/>
            <a:ext cx="25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r>
              <a:rPr lang="en-US" sz="54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gô</a:t>
            </a:r>
            <a:endParaRPr lang="en-US" sz="54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09" y="4123923"/>
            <a:ext cx="1511111" cy="22730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48904" y="4749290"/>
            <a:ext cx="2673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103C77F-52E2-49BA-AF6D-75B687C28D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  <p:bldP spid="27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685" y="108913"/>
            <a:ext cx="4405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95458" y="2987468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55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5554" y="181411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05554" y="303480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05553" y="4219746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6" name="Rounded Rectangle 1"/>
          <p:cNvSpPr/>
          <p:nvPr/>
        </p:nvSpPr>
        <p:spPr>
          <a:xfrm>
            <a:off x="2632990" y="1776127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5"/>
          <p:cNvSpPr/>
          <p:nvPr/>
        </p:nvSpPr>
        <p:spPr>
          <a:xfrm>
            <a:off x="2598348" y="3043736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6"/>
          <p:cNvSpPr/>
          <p:nvPr/>
        </p:nvSpPr>
        <p:spPr>
          <a:xfrm>
            <a:off x="2632990" y="4270880"/>
            <a:ext cx="1939652" cy="914400"/>
          </a:xfrm>
          <a:prstGeom prst="roundRect">
            <a:avLst/>
          </a:prstGeom>
          <a:solidFill>
            <a:srgbClr val="CB138E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5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9232" y="2969065"/>
            <a:ext cx="14824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013730" y="2289631"/>
            <a:ext cx="1052945" cy="10247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3730" y="3490626"/>
            <a:ext cx="928254" cy="241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13730" y="3743906"/>
            <a:ext cx="928254" cy="79577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292" y="2240885"/>
            <a:ext cx="3344057" cy="20497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7731B7-6574-4D58-A621-55AC4C13BFD7}"/>
              </a:ext>
            </a:extLst>
          </p:cNvPr>
          <p:cNvSpPr txBox="1"/>
          <p:nvPr/>
        </p:nvSpPr>
        <p:spPr>
          <a:xfrm>
            <a:off x="9374823" y="757540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BCB4EA-DE42-466F-9D16-BFE7A6EBA45A}"/>
              </a:ext>
            </a:extLst>
          </p:cNvPr>
          <p:cNvSpPr txBox="1"/>
          <p:nvPr/>
        </p:nvSpPr>
        <p:spPr>
          <a:xfrm>
            <a:off x="9443824" y="180802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3583D2A-6A03-43DF-9D51-7B0574A96452}"/>
              </a:ext>
            </a:extLst>
          </p:cNvPr>
          <p:cNvSpPr txBox="1"/>
          <p:nvPr/>
        </p:nvSpPr>
        <p:spPr>
          <a:xfrm>
            <a:off x="9443824" y="306066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A1695D35-42B8-49D0-B94A-505A82BCF00D}"/>
              </a:ext>
            </a:extLst>
          </p:cNvPr>
          <p:cNvCxnSpPr>
            <a:cxnSpLocks/>
          </p:cNvCxnSpPr>
          <p:nvPr/>
        </p:nvCxnSpPr>
        <p:spPr>
          <a:xfrm flipV="1">
            <a:off x="8804807" y="1364273"/>
            <a:ext cx="1081654" cy="20250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2574FD6B-5A0F-4810-B62B-58A85B6C0AC0}"/>
              </a:ext>
            </a:extLst>
          </p:cNvPr>
          <p:cNvCxnSpPr>
            <a:cxnSpLocks/>
          </p:cNvCxnSpPr>
          <p:nvPr/>
        </p:nvCxnSpPr>
        <p:spPr>
          <a:xfrm flipV="1">
            <a:off x="8863554" y="2460557"/>
            <a:ext cx="1022907" cy="12126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C54DE9E2-A8C1-446D-ACF3-574B43E1E8CF}"/>
              </a:ext>
            </a:extLst>
          </p:cNvPr>
          <p:cNvCxnSpPr>
            <a:cxnSpLocks/>
          </p:cNvCxnSpPr>
          <p:nvPr/>
        </p:nvCxnSpPr>
        <p:spPr>
          <a:xfrm flipV="1">
            <a:off x="8863554" y="3429000"/>
            <a:ext cx="1022907" cy="3618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xmlns="" id="{E8C8ACBF-E27E-4E46-B59A-CF0FD9324709}"/>
              </a:ext>
            </a:extLst>
          </p:cNvPr>
          <p:cNvSpPr/>
          <p:nvPr/>
        </p:nvSpPr>
        <p:spPr>
          <a:xfrm>
            <a:off x="10571259" y="705037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ga</a:t>
            </a:r>
          </a:p>
        </p:txBody>
      </p:sp>
      <p:sp>
        <p:nvSpPr>
          <p:cNvPr id="31" name="Rounded Rectangle 23">
            <a:extLst>
              <a:ext uri="{FF2B5EF4-FFF2-40B4-BE49-F238E27FC236}">
                <a16:creationId xmlns:a16="http://schemas.microsoft.com/office/drawing/2014/main" xmlns="" id="{07B90F86-BE44-4CB1-8B4E-50098D679027}"/>
              </a:ext>
            </a:extLst>
          </p:cNvPr>
          <p:cNvSpPr/>
          <p:nvPr/>
        </p:nvSpPr>
        <p:spPr>
          <a:xfrm>
            <a:off x="10537362" y="1862754"/>
            <a:ext cx="1427017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go</a:t>
            </a:r>
          </a:p>
        </p:txBody>
      </p:sp>
      <p:sp>
        <p:nvSpPr>
          <p:cNvPr id="32" name="Rounded Rectangle 24">
            <a:extLst>
              <a:ext uri="{FF2B5EF4-FFF2-40B4-BE49-F238E27FC236}">
                <a16:creationId xmlns:a16="http://schemas.microsoft.com/office/drawing/2014/main" xmlns="" id="{4048FF86-0E65-4EEE-B6C0-654C59A03457}"/>
              </a:ext>
            </a:extLst>
          </p:cNvPr>
          <p:cNvSpPr/>
          <p:nvPr/>
        </p:nvSpPr>
        <p:spPr>
          <a:xfrm>
            <a:off x="10571259" y="306959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DE64CF0-7817-48CF-9962-1F8048D93F33}"/>
              </a:ext>
            </a:extLst>
          </p:cNvPr>
          <p:cNvSpPr txBox="1"/>
          <p:nvPr/>
        </p:nvSpPr>
        <p:spPr>
          <a:xfrm>
            <a:off x="9453469" y="4236055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2F722102-1125-4ECB-8E2C-B526CA2EC20D}"/>
              </a:ext>
            </a:extLst>
          </p:cNvPr>
          <p:cNvCxnSpPr>
            <a:cxnSpLocks/>
          </p:cNvCxnSpPr>
          <p:nvPr/>
        </p:nvCxnSpPr>
        <p:spPr>
          <a:xfrm>
            <a:off x="8907096" y="3925217"/>
            <a:ext cx="989010" cy="67917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xmlns="" id="{326A1198-CDA9-48E7-87B5-4BCC97902994}"/>
              </a:ext>
            </a:extLst>
          </p:cNvPr>
          <p:cNvSpPr/>
          <p:nvPr/>
        </p:nvSpPr>
        <p:spPr>
          <a:xfrm>
            <a:off x="10580904" y="4244985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4A24A4E-ECB0-484E-8A5B-589CFBA9B518}"/>
              </a:ext>
            </a:extLst>
          </p:cNvPr>
          <p:cNvSpPr txBox="1"/>
          <p:nvPr/>
        </p:nvSpPr>
        <p:spPr>
          <a:xfrm>
            <a:off x="9487366" y="5310247"/>
            <a:ext cx="148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75FB2423-3A58-4EEC-B2BD-06D95A0D7727}"/>
              </a:ext>
            </a:extLst>
          </p:cNvPr>
          <p:cNvCxnSpPr>
            <a:cxnSpLocks/>
          </p:cNvCxnSpPr>
          <p:nvPr/>
        </p:nvCxnSpPr>
        <p:spPr>
          <a:xfrm>
            <a:off x="8804807" y="3996098"/>
            <a:ext cx="1125196" cy="16824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xmlns="" id="{E14EC68D-548C-4410-A157-5307B80B1CE1}"/>
              </a:ext>
            </a:extLst>
          </p:cNvPr>
          <p:cNvSpPr/>
          <p:nvPr/>
        </p:nvSpPr>
        <p:spPr>
          <a:xfrm>
            <a:off x="10614801" y="5319177"/>
            <a:ext cx="1383475" cy="914400"/>
          </a:xfrm>
          <a:prstGeom prst="roundRect">
            <a:avLst/>
          </a:prstGeom>
          <a:solidFill>
            <a:srgbClr val="ED5DA8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55CDBD23-2D0F-449F-9FAD-288E6C193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39" grpId="0"/>
      <p:bldP spid="42" grpId="0"/>
      <p:bldP spid="43" grpId="0"/>
      <p:bldP spid="46" grpId="0" animBg="1"/>
      <p:bldP spid="47" grpId="0" animBg="1"/>
      <p:bldP spid="48" grpId="0" animBg="1"/>
      <p:bldP spid="50" grpId="0"/>
      <p:bldP spid="24" grpId="0"/>
      <p:bldP spid="25" grpId="0"/>
      <p:bldP spid="26" grpId="0"/>
      <p:bldP spid="30" grpId="0" animBg="1"/>
      <p:bldP spid="31" grpId="0" animBg="1"/>
      <p:bldP spid="32" grpId="0" animBg="1"/>
      <p:bldP spid="33" grpId="0"/>
      <p:bldP spid="35" grpId="0" animBg="1"/>
      <p:bldP spid="36" grpId="0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2035" y="379364"/>
            <a:ext cx="473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435" y="1443420"/>
            <a:ext cx="838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2640" y="244627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gà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622" y="2374746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gò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9532" y="23473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4435" y="4045386"/>
            <a:ext cx="906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5198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7029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3872" y="5075350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99531" y="5079311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endParaRPr lang="en-US" sz="6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1779" y="2409635"/>
            <a:ext cx="1904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gù</a:t>
            </a:r>
            <a:endParaRPr lang="en-US" sz="6600" b="1" dirty="0"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3EDCF0C-BD9F-4C4F-93DD-F3CF64770B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7" grpId="0"/>
      <p:bldP spid="19" grpId="0"/>
      <p:bldP spid="20" grpId="0"/>
      <p:bldP spid="21" grpId="0"/>
      <p:bldP spid="22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6|8.2|8.8|1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6.9|0.7|0.6|4.9|3.6|3.5|4.8|3.6|6.7|5|5|5.3|5.1|5.2|10|8|4.4|8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4|2.1|5.8|4.1|3.6|1.9|1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24.4|3.1|2.7|2|9.1|21.8|4.1|2.7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7|1.4|3.2|4.6|4.5|5.2|5.1|5|4.1|5.9|5.7|4.2|4.4|5|4|5|11.1|4.3|11.5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3.3|1.2|5.2|4.4|1.1|2.7|2.9|8.8|2.3|2.2|1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4|30.3|3|3.1|3|3.2|3.4|22.8|11.2|2.8|2.8|3.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6.4|2.2|0.8|4.2|4.3|4.7|5|4|7.1|5.5|4.3|4.7|6.3|4.5|8.5|8.7|3.5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.7|1.4|4.9|5|3.6|2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25.7|2.9|2.3|3.2|8.4|24.2|3|3.2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</TotalTime>
  <Words>288</Words>
  <Application>Microsoft Office PowerPoint</Application>
  <PresentationFormat>Custom</PresentationFormat>
  <Paragraphs>174</Paragraphs>
  <Slides>17</Slides>
  <Notes>15</Notes>
  <HiddenSlides>0</HiddenSlides>
  <MMClips>17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185</cp:revision>
  <dcterms:created xsi:type="dcterms:W3CDTF">2020-08-07T01:41:00Z</dcterms:created>
  <dcterms:modified xsi:type="dcterms:W3CDTF">2023-10-19T03:49:49Z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