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324" r:id="rId4"/>
    <p:sldId id="307" r:id="rId5"/>
    <p:sldId id="303" r:id="rId6"/>
    <p:sldId id="310" r:id="rId7"/>
    <p:sldId id="362" r:id="rId8"/>
    <p:sldId id="365" r:id="rId9"/>
    <p:sldId id="366" r:id="rId10"/>
    <p:sldId id="367" r:id="rId11"/>
    <p:sldId id="368" r:id="rId12"/>
    <p:sldId id="343" r:id="rId13"/>
  </p:sldIdLst>
  <p:sldSz cx="12192000" cy="6858000"/>
  <p:notesSz cx="6858000" cy="9144000"/>
  <p:embeddedFontLst>
    <p:embeddedFont>
      <p:font typeface="字魂59号-创粗黑" panose="00000500000000000000" charset="-122"/>
      <p:regular r:id="rId15"/>
    </p:embeddedFont>
    <p:embeddedFont>
      <p:font typeface="#9Slide01 Noi dung ngan" panose="00000600000000000000" pitchFamily="2" charset="0"/>
      <p:regular r:id="rId16"/>
    </p:embeddedFont>
    <p:embeddedFont>
      <p:font typeface="#9Slide03 Comfortaa Bold" panose="00000800000000000000" pitchFamily="2" charset="0"/>
      <p:bold r:id="rId17"/>
    </p:embeddedFont>
    <p:embeddedFont>
      <p:font typeface="#9Slide03 Maven Pro Black" panose="00000A00000000000000" pitchFamily="2" charset="0"/>
      <p:bold r:id="rId18"/>
    </p:embeddedFont>
    <p:embeddedFont>
      <p:font typeface="#9Slide03 Nanami Rounded Light" pitchFamily="2" charset="0"/>
      <p:regular r:id="rId19"/>
    </p:embeddedFont>
    <p:embeddedFont>
      <p:font typeface="#9Slide03 SVNSari" panose="020B0504040101020102" pitchFamily="34" charset="0"/>
      <p:regular r:id="rId20"/>
    </p:embeddedFont>
    <p:embeddedFont>
      <p:font typeface="#9Slide07 IcielCadena" panose="02000503000000020004" pitchFamily="2" charset="0"/>
      <p:bold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63" d="100"/>
          <a:sy n="63" d="100"/>
        </p:scale>
        <p:origin x="660" y="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2021/10/30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06">
        <p:random/>
      </p:transition>
    </mc:Choice>
    <mc:Fallback>
      <p:transition spd="slow" advTm="5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38">
        <p:random/>
      </p:transition>
    </mc:Choice>
    <mc:Fallback>
      <p:transition spd="slow" advTm="81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C26F2BDC-1128-4CB9-8942-7645317B5267}"/>
              </a:ext>
            </a:extLst>
          </p:cNvPr>
          <p:cNvGrpSpPr/>
          <p:nvPr/>
        </p:nvGrpSpPr>
        <p:grpSpPr>
          <a:xfrm>
            <a:off x="3601432" y="795419"/>
            <a:ext cx="6816650" cy="4919983"/>
            <a:chOff x="1830343" y="62090"/>
            <a:chExt cx="9026450" cy="5862164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890FC061-E04C-4A4A-8A5F-8E1A69C399A4}"/>
                </a:ext>
              </a:extLst>
            </p:cNvPr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7">
                <a:extLst>
                  <a:ext uri="{FF2B5EF4-FFF2-40B4-BE49-F238E27FC236}">
                    <a16:creationId xmlns:a16="http://schemas.microsoft.com/office/drawing/2014/main" id="{2E1C67C7-1A38-4E05-8A38-82DBEB8F676C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圆角矩形 28">
                <a:extLst>
                  <a:ext uri="{FF2B5EF4-FFF2-40B4-BE49-F238E27FC236}">
                    <a16:creationId xmlns:a16="http://schemas.microsoft.com/office/drawing/2014/main" id="{D26A0316-A71D-442A-A4FC-1F24B3181B7E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465E0561-0F2D-4466-98EF-F2ACC9B5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59100" y="62090"/>
              <a:ext cx="2197693" cy="164605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4086798" y="2145269"/>
            <a:ext cx="4203101" cy="332976"/>
            <a:chOff x="1793105" y="1462042"/>
            <a:chExt cx="5232828" cy="414404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83B07B"/>
                </a:gs>
                <a:gs pos="51000">
                  <a:srgbClr val="41977C"/>
                </a:gs>
                <a:gs pos="100000">
                  <a:srgbClr val="008B8F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2DC8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159983" y="1462042"/>
              <a:ext cx="4865950" cy="4144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rgbClr val="C59850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9198" y="262746"/>
            <a:ext cx="6262802" cy="800219"/>
            <a:chOff x="5929198" y="425550"/>
            <a:chExt cx="6262802" cy="800219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324600" y="425550"/>
              <a:ext cx="5867400" cy="800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>
                  <a:solidFill>
                    <a:schemeClr val="bg1"/>
                  </a:solidFill>
                  <a:latin typeface="#9Slide03 SVNSari" panose="020B0504040101020102" pitchFamily="34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YÊU CẦU CẦN ĐẠT</a:t>
              </a:r>
              <a:endParaRPr lang="zh-CN" altLang="en-US" sz="4000" b="1" dirty="0">
                <a:solidFill>
                  <a:schemeClr val="bg1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8405" y="2941580"/>
            <a:ext cx="203297" cy="203370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000" dirty="0">
              <a:solidFill>
                <a:srgbClr val="F2DC8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7" y="2505971"/>
            <a:ext cx="2919019" cy="2504925"/>
          </a:xfrm>
          <a:prstGeom prst="rect">
            <a:avLst/>
          </a:prstGeom>
        </p:spPr>
      </p:pic>
      <p:pic>
        <p:nvPicPr>
          <p:cNvPr id="32" name="图片 36">
            <a:extLst>
              <a:ext uri="{FF2B5EF4-FFF2-40B4-BE49-F238E27FC236}">
                <a16:creationId xmlns:a16="http://schemas.microsoft.com/office/drawing/2014/main" id="{863A0E39-F2BC-47EB-A98F-322FDC1047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1345" y="2240616"/>
            <a:ext cx="2148722" cy="4321763"/>
          </a:xfrm>
          <a:prstGeom prst="rect">
            <a:avLst/>
          </a:prstGeom>
        </p:spPr>
      </p:pic>
      <p:grpSp>
        <p:nvGrpSpPr>
          <p:cNvPr id="33" name="组合 23">
            <a:extLst>
              <a:ext uri="{FF2B5EF4-FFF2-40B4-BE49-F238E27FC236}">
                <a16:creationId xmlns:a16="http://schemas.microsoft.com/office/drawing/2014/main" id="{D078056E-1F4B-42F0-8763-113D2B78B80A}"/>
              </a:ext>
            </a:extLst>
          </p:cNvPr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34" name="图片 24">
              <a:extLst>
                <a:ext uri="{FF2B5EF4-FFF2-40B4-BE49-F238E27FC236}">
                  <a16:creationId xmlns:a16="http://schemas.microsoft.com/office/drawing/2014/main" id="{CA449711-1B44-4752-8EA2-8ABCD6836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5" name="图片 25">
              <a:extLst>
                <a:ext uri="{FF2B5EF4-FFF2-40B4-BE49-F238E27FC236}">
                  <a16:creationId xmlns:a16="http://schemas.microsoft.com/office/drawing/2014/main" id="{F6BCE101-E94E-4459-BA5A-AA16AF7C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6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632AEA72-9111-4B90-88A5-C60C56F4E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209"/>
            <a:ext cx="1176686" cy="1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Hãy điền số thích hợp vào chỗ chấm.</a:t>
              </a:r>
              <a:endParaRPr lang="vi-VN" altLang="en-US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826227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2553</TotalTime>
  <Words>332</Words>
  <Application>Microsoft Office PowerPoint</Application>
  <PresentationFormat>Màn hình rộng</PresentationFormat>
  <Paragraphs>111</Paragraphs>
  <Slides>12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5" baseType="lpstr">
      <vt:lpstr>Trebuchet MS</vt:lpstr>
      <vt:lpstr>Lato</vt:lpstr>
      <vt:lpstr>#9Slide07 IcielCadena</vt:lpstr>
      <vt:lpstr>字魂59号-创粗黑</vt:lpstr>
      <vt:lpstr>#9Slide01 Noi dung ngan</vt:lpstr>
      <vt:lpstr>#9Slide03 Comfortaa Bold</vt:lpstr>
      <vt:lpstr>UTM Avo</vt:lpstr>
      <vt:lpstr>#9Slide03 SVNSari</vt:lpstr>
      <vt:lpstr>#9Slide03 Nanami Rounded Light</vt:lpstr>
      <vt:lpstr>#9Slide03 Maven Pro Black</vt:lpstr>
      <vt:lpstr>Cambria</vt:lpstr>
      <vt:lpstr>Arial</vt:lpstr>
      <vt:lpstr>Office Theme</vt:lpstr>
      <vt:lpstr>CHÀO MỪNG CÁC CON ĐẾN VỚI  BÀI HỌC MÔN TOÁN LỚP 1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Marcus Vinicius de Almeida Conceição</cp:lastModifiedBy>
  <cp:revision>444</cp:revision>
  <dcterms:created xsi:type="dcterms:W3CDTF">2006-08-16T00:00:00Z</dcterms:created>
  <dcterms:modified xsi:type="dcterms:W3CDTF">2021-10-30T08:30:33Z</dcterms:modified>
  <cp:category>9Slide.vn</cp:category>
</cp:coreProperties>
</file>