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38" r:id="rId3"/>
    <p:sldId id="362" r:id="rId4"/>
    <p:sldId id="299" r:id="rId5"/>
    <p:sldId id="304" r:id="rId6"/>
    <p:sldId id="342" r:id="rId7"/>
    <p:sldId id="341" r:id="rId8"/>
    <p:sldId id="361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9667" y="118533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lang="vi-VN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hiện được các phép tính với các số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đo.</a:t>
            </a:r>
          </a:p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Vận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9408192" cy="18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715867" y="1652604"/>
            <a:ext cx="10120574" cy="2919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A9A134-F85F-31C5-26D0-2C100EBB073A}"/>
              </a:ext>
            </a:extLst>
          </p:cNvPr>
          <p:cNvSpPr txBox="1"/>
          <p:nvPr/>
        </p:nvSpPr>
        <p:spPr>
          <a:xfrm>
            <a:off x="93407" y="6136107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xmlns="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xmlns="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311</Words>
  <Application>Microsoft Office PowerPoint</Application>
  <PresentationFormat>Custom</PresentationFormat>
  <Paragraphs>37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</cp:revision>
  <dcterms:created xsi:type="dcterms:W3CDTF">2022-03-17T11:02:47Z</dcterms:created>
  <dcterms:modified xsi:type="dcterms:W3CDTF">2022-12-07T00:54:02Z</dcterms:modified>
</cp:coreProperties>
</file>