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1" r:id="rId2"/>
    <p:sldId id="279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 varScale="1">
        <p:scale>
          <a:sx n="69" d="100"/>
          <a:sy n="69" d="100"/>
        </p:scale>
        <p:origin x="-78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14E5E-6E89-4225-8108-9A674FDF7E2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EC3A2-73C7-449B-9BD3-C39BFD2C8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42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E7B7F8-81FA-46DC-8926-8D6B124E54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9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2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8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87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985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98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8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2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9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0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1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2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942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46BF0-AC4F-4EE5-98D8-1CB9CD9076AD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C2A9D-FBA5-4318-9A1C-3FD8F036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2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1878" y="98135"/>
            <a:ext cx="7018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800080"/>
                </a:solidFill>
              </a:rPr>
              <a:t>Chữa</a:t>
            </a:r>
            <a:r>
              <a:rPr lang="en-US" sz="4400" b="1" dirty="0" smtClean="0">
                <a:solidFill>
                  <a:srgbClr val="800080"/>
                </a:solidFill>
              </a:rPr>
              <a:t> </a:t>
            </a:r>
            <a:r>
              <a:rPr lang="en-US" sz="4400" b="1" dirty="0" err="1" smtClean="0">
                <a:solidFill>
                  <a:srgbClr val="800080"/>
                </a:solidFill>
              </a:rPr>
              <a:t>Bài</a:t>
            </a:r>
            <a:r>
              <a:rPr lang="en-US" sz="4400" b="1" dirty="0" smtClean="0">
                <a:solidFill>
                  <a:srgbClr val="800080"/>
                </a:solidFill>
              </a:rPr>
              <a:t> 5 - </a:t>
            </a:r>
            <a:r>
              <a:rPr lang="en-US" sz="4400" b="1" dirty="0" err="1" smtClean="0">
                <a:solidFill>
                  <a:srgbClr val="800080"/>
                </a:solidFill>
              </a:rPr>
              <a:t>Phiếu</a:t>
            </a:r>
            <a:r>
              <a:rPr lang="en-US" sz="4400" b="1" dirty="0" smtClean="0">
                <a:solidFill>
                  <a:srgbClr val="800080"/>
                </a:solidFill>
              </a:rPr>
              <a:t> BT:</a:t>
            </a:r>
            <a:endParaRPr lang="en-US" sz="4400" b="1" dirty="0">
              <a:solidFill>
                <a:srgbClr val="80008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878" y="668704"/>
            <a:ext cx="5577759" cy="55092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u="sng" dirty="0" smtClean="0">
                <a:solidFill>
                  <a:srgbClr val="FF0000"/>
                </a:solidFill>
              </a:rPr>
              <a:t>C1: </a:t>
            </a:r>
          </a:p>
          <a:p>
            <a:r>
              <a:rPr lang="en-US" sz="4400" b="1" dirty="0" smtClean="0">
                <a:solidFill>
                  <a:srgbClr val="FF0000"/>
                </a:solidFill>
              </a:rPr>
              <a:t>- </a:t>
            </a:r>
            <a:r>
              <a:rPr lang="en-US" sz="4400" b="1" dirty="0" smtClean="0">
                <a:solidFill>
                  <a:srgbClr val="FF0000"/>
                </a:solidFill>
              </a:rPr>
              <a:t>5 </a:t>
            </a:r>
            <a:r>
              <a:rPr lang="en-US" sz="4400" b="1" dirty="0" err="1" smtClean="0">
                <a:solidFill>
                  <a:srgbClr val="FF0000"/>
                </a:solidFill>
              </a:rPr>
              <a:t>ngày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</a:rPr>
              <a:t> My </a:t>
            </a:r>
            <a:r>
              <a:rPr lang="en-US" sz="4400" b="1" dirty="0" err="1" smtClean="0">
                <a:solidFill>
                  <a:srgbClr val="FF0000"/>
                </a:solidFill>
              </a:rPr>
              <a:t>xông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tinh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dầu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số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lần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là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4400" b="1" dirty="0" smtClean="0">
                <a:solidFill>
                  <a:srgbClr val="FF0000"/>
                </a:solidFill>
              </a:rPr>
              <a:t>       </a:t>
            </a:r>
            <a:r>
              <a:rPr lang="en-US" sz="4400" b="1" dirty="0" smtClean="0">
                <a:solidFill>
                  <a:srgbClr val="FF0000"/>
                </a:solidFill>
              </a:rPr>
              <a:t>3 </a:t>
            </a:r>
            <a:r>
              <a:rPr lang="en-US" sz="4400" b="1" dirty="0" smtClean="0">
                <a:solidFill>
                  <a:srgbClr val="FF0000"/>
                </a:solidFill>
              </a:rPr>
              <a:t>x </a:t>
            </a:r>
            <a:r>
              <a:rPr lang="en-US" sz="4400" b="1" dirty="0" smtClean="0">
                <a:solidFill>
                  <a:srgbClr val="FF0000"/>
                </a:solidFill>
              </a:rPr>
              <a:t>5 </a:t>
            </a:r>
            <a:r>
              <a:rPr lang="en-US" sz="4400" b="1" dirty="0" smtClean="0">
                <a:solidFill>
                  <a:srgbClr val="FF0000"/>
                </a:solidFill>
              </a:rPr>
              <a:t>= </a:t>
            </a:r>
            <a:r>
              <a:rPr lang="en-US" sz="4400" b="1" dirty="0" smtClean="0">
                <a:solidFill>
                  <a:srgbClr val="FF0000"/>
                </a:solidFill>
              </a:rPr>
              <a:t>15 (</a:t>
            </a:r>
            <a:r>
              <a:rPr lang="en-US" sz="4400" b="1" dirty="0" err="1" smtClean="0">
                <a:solidFill>
                  <a:srgbClr val="FF0000"/>
                </a:solidFill>
              </a:rPr>
              <a:t>lần</a:t>
            </a:r>
            <a:r>
              <a:rPr lang="en-US" sz="4400" b="1" dirty="0" smtClean="0">
                <a:solidFill>
                  <a:srgbClr val="FF0000"/>
                </a:solidFill>
              </a:rPr>
              <a:t>)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 dirty="0" smtClean="0">
                <a:solidFill>
                  <a:srgbClr val="FF0000"/>
                </a:solidFill>
              </a:rPr>
              <a:t>- </a:t>
            </a:r>
            <a:r>
              <a:rPr lang="en-US" sz="4400" b="1" dirty="0" smtClean="0">
                <a:solidFill>
                  <a:srgbClr val="FF0000"/>
                </a:solidFill>
              </a:rPr>
              <a:t>5 </a:t>
            </a:r>
            <a:r>
              <a:rPr lang="en-US" sz="4400" b="1" dirty="0" err="1" smtClean="0">
                <a:solidFill>
                  <a:srgbClr val="FF0000"/>
                </a:solidFill>
              </a:rPr>
              <a:t>ngày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</a:rPr>
              <a:t> My </a:t>
            </a:r>
            <a:r>
              <a:rPr lang="en-US" sz="4400" b="1" dirty="0" err="1" smtClean="0">
                <a:solidFill>
                  <a:srgbClr val="FF0000"/>
                </a:solidFill>
              </a:rPr>
              <a:t>dùng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số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mi-li-</a:t>
            </a:r>
            <a:r>
              <a:rPr lang="en-US" sz="4400" b="1" dirty="0" err="1" smtClean="0">
                <a:solidFill>
                  <a:srgbClr val="FF0000"/>
                </a:solidFill>
              </a:rPr>
              <a:t>lít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tinh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dầu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là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4400" b="1" dirty="0" smtClean="0">
                <a:solidFill>
                  <a:srgbClr val="FF0000"/>
                </a:solidFill>
              </a:rPr>
              <a:t>       </a:t>
            </a:r>
            <a:r>
              <a:rPr lang="en-US" sz="4400" b="1" dirty="0" smtClean="0">
                <a:solidFill>
                  <a:srgbClr val="FF0000"/>
                </a:solidFill>
              </a:rPr>
              <a:t>2 x 15 </a:t>
            </a:r>
            <a:r>
              <a:rPr lang="en-US" sz="4400" b="1" dirty="0" smtClean="0">
                <a:solidFill>
                  <a:srgbClr val="FF0000"/>
                </a:solidFill>
              </a:rPr>
              <a:t>= 30 (ml)</a:t>
            </a:r>
          </a:p>
          <a:p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Đáp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số</a:t>
            </a:r>
            <a:r>
              <a:rPr lang="en-US" sz="4400" b="1" dirty="0" smtClean="0">
                <a:solidFill>
                  <a:srgbClr val="FF0000"/>
                </a:solidFill>
              </a:rPr>
              <a:t>: 30ml </a:t>
            </a:r>
            <a:r>
              <a:rPr lang="en-US" sz="4400" b="1" dirty="0" err="1" smtClean="0">
                <a:solidFill>
                  <a:srgbClr val="FF0000"/>
                </a:solidFill>
              </a:rPr>
              <a:t>tinh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dầu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196569"/>
            <a:ext cx="60325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C2: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- </a:t>
            </a:r>
            <a:r>
              <a:rPr lang="en-US" sz="4800" b="1" dirty="0" err="1" smtClean="0">
                <a:solidFill>
                  <a:srgbClr val="0070C0"/>
                </a:solidFill>
              </a:rPr>
              <a:t>Mỗi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lần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cô</a:t>
            </a:r>
            <a:r>
              <a:rPr lang="en-US" sz="4800" b="1" dirty="0" smtClean="0">
                <a:solidFill>
                  <a:srgbClr val="0070C0"/>
                </a:solidFill>
              </a:rPr>
              <a:t> My </a:t>
            </a:r>
            <a:r>
              <a:rPr lang="en-US" sz="4800" b="1" dirty="0" err="1" smtClean="0">
                <a:solidFill>
                  <a:srgbClr val="0070C0"/>
                </a:solidFill>
              </a:rPr>
              <a:t>dùng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số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</a:rPr>
              <a:t>mi-li-</a:t>
            </a:r>
            <a:r>
              <a:rPr lang="en-US" sz="4800" b="1" dirty="0" err="1" smtClean="0">
                <a:solidFill>
                  <a:srgbClr val="0070C0"/>
                </a:solidFill>
              </a:rPr>
              <a:t>lít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tinh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dầu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là</a:t>
            </a:r>
            <a:r>
              <a:rPr lang="en-US" sz="4800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   </a:t>
            </a:r>
            <a:r>
              <a:rPr lang="en-US" sz="4800" b="1" dirty="0" smtClean="0">
                <a:solidFill>
                  <a:srgbClr val="0070C0"/>
                </a:solidFill>
              </a:rPr>
              <a:t>2 </a:t>
            </a:r>
            <a:r>
              <a:rPr lang="en-US" sz="4800" b="1" dirty="0" smtClean="0">
                <a:solidFill>
                  <a:srgbClr val="0070C0"/>
                </a:solidFill>
              </a:rPr>
              <a:t>x </a:t>
            </a:r>
            <a:r>
              <a:rPr lang="en-US" sz="4800" b="1" dirty="0" smtClean="0">
                <a:solidFill>
                  <a:srgbClr val="0070C0"/>
                </a:solidFill>
              </a:rPr>
              <a:t>3 </a:t>
            </a:r>
            <a:r>
              <a:rPr lang="en-US" sz="4800" b="1" dirty="0" smtClean="0">
                <a:solidFill>
                  <a:srgbClr val="0070C0"/>
                </a:solidFill>
              </a:rPr>
              <a:t>= </a:t>
            </a:r>
            <a:r>
              <a:rPr lang="en-US" sz="4800" b="1" dirty="0" smtClean="0">
                <a:solidFill>
                  <a:srgbClr val="0070C0"/>
                </a:solidFill>
              </a:rPr>
              <a:t>6 </a:t>
            </a:r>
            <a:r>
              <a:rPr lang="en-US" sz="4800" b="1" dirty="0" smtClean="0">
                <a:solidFill>
                  <a:srgbClr val="0070C0"/>
                </a:solidFill>
              </a:rPr>
              <a:t>(ml)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- </a:t>
            </a:r>
            <a:r>
              <a:rPr lang="en-US" sz="4800" b="1" dirty="0" smtClean="0">
                <a:solidFill>
                  <a:srgbClr val="0070C0"/>
                </a:solidFill>
              </a:rPr>
              <a:t>5 </a:t>
            </a:r>
            <a:r>
              <a:rPr lang="en-US" sz="4800" b="1" dirty="0" err="1" smtClean="0">
                <a:solidFill>
                  <a:srgbClr val="0070C0"/>
                </a:solidFill>
              </a:rPr>
              <a:t>ngày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cô</a:t>
            </a:r>
            <a:r>
              <a:rPr lang="en-US" sz="4800" b="1" dirty="0" smtClean="0">
                <a:solidFill>
                  <a:srgbClr val="0070C0"/>
                </a:solidFill>
              </a:rPr>
              <a:t> My </a:t>
            </a:r>
            <a:r>
              <a:rPr lang="en-US" sz="4800" b="1" dirty="0" err="1" smtClean="0">
                <a:solidFill>
                  <a:srgbClr val="0070C0"/>
                </a:solidFill>
              </a:rPr>
              <a:t>dùng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số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</a:rPr>
              <a:t>mi-li-</a:t>
            </a:r>
            <a:r>
              <a:rPr lang="en-US" sz="4800" b="1" dirty="0" err="1" smtClean="0">
                <a:solidFill>
                  <a:srgbClr val="0070C0"/>
                </a:solidFill>
              </a:rPr>
              <a:t>lít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tinh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dầu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là</a:t>
            </a:r>
            <a:r>
              <a:rPr lang="en-US" sz="4800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   </a:t>
            </a:r>
            <a:r>
              <a:rPr lang="en-US" sz="4800" b="1" dirty="0" smtClean="0">
                <a:solidFill>
                  <a:srgbClr val="0070C0"/>
                </a:solidFill>
              </a:rPr>
              <a:t>6 x 5 </a:t>
            </a:r>
            <a:r>
              <a:rPr lang="en-US" sz="4800" b="1" dirty="0" smtClean="0">
                <a:solidFill>
                  <a:srgbClr val="0070C0"/>
                </a:solidFill>
              </a:rPr>
              <a:t>= 30 (ml)</a:t>
            </a:r>
          </a:p>
          <a:p>
            <a:r>
              <a:rPr lang="en-US" sz="4800" b="1" dirty="0" err="1" smtClean="0">
                <a:solidFill>
                  <a:srgbClr val="0070C0"/>
                </a:solidFill>
              </a:rPr>
              <a:t>Đáp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số</a:t>
            </a:r>
            <a:r>
              <a:rPr lang="en-US" sz="4800" b="1" dirty="0" smtClean="0">
                <a:solidFill>
                  <a:srgbClr val="0070C0"/>
                </a:solidFill>
              </a:rPr>
              <a:t>: 30 ml </a:t>
            </a:r>
            <a:r>
              <a:rPr lang="en-US" sz="4800" b="1" dirty="0" err="1" smtClean="0">
                <a:solidFill>
                  <a:srgbClr val="0070C0"/>
                </a:solidFill>
              </a:rPr>
              <a:t>tinh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dầu</a:t>
            </a:r>
            <a:endParaRPr lang="en-US" sz="48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19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0999"/>
            <a:ext cx="12192000" cy="1561905"/>
          </a:xfrm>
          <a:prstGeom prst="rect">
            <a:avLst/>
          </a:prstGeom>
        </p:spPr>
      </p:pic>
      <p:pic>
        <p:nvPicPr>
          <p:cNvPr id="6" name="图片 12">
            <a:extLst>
              <a:ext uri="{FF2B5EF4-FFF2-40B4-BE49-F238E27FC236}">
                <a16:creationId xmlns:a16="http://schemas.microsoft.com/office/drawing/2014/main" xmlns="" id="{8ABBD584-2A61-4F7C-ADDD-0E2DF2DCD6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75162">
            <a:off x="10190718" y="1735214"/>
            <a:ext cx="900374" cy="1135648"/>
          </a:xfrm>
          <a:prstGeom prst="rect">
            <a:avLst/>
          </a:prstGeom>
        </p:spPr>
      </p:pic>
      <p:pic>
        <p:nvPicPr>
          <p:cNvPr id="7" name="图片 10">
            <a:extLst>
              <a:ext uri="{FF2B5EF4-FFF2-40B4-BE49-F238E27FC236}">
                <a16:creationId xmlns:a16="http://schemas.microsoft.com/office/drawing/2014/main" xmlns="" id="{ECBEAE87-47B4-461E-8E44-69CC2F51B4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75744">
            <a:off x="9656834" y="524049"/>
            <a:ext cx="828716" cy="68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58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/>
          <a:srcRect l="1069" t="2602" r="448" b="513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5406" y="469084"/>
            <a:ext cx="3525249" cy="148431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1571" y="3674657"/>
            <a:ext cx="3901133" cy="315312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272124"/>
            <a:ext cx="3075000" cy="3030000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3382400" y="272124"/>
            <a:ext cx="8434282" cy="4665827"/>
            <a:chOff x="-6300496" y="5642681"/>
            <a:chExt cx="23412450" cy="11961811"/>
          </a:xfrm>
        </p:grpSpPr>
        <p:grpSp>
          <p:nvGrpSpPr>
            <p:cNvPr id="8" name="组合 7"/>
            <p:cNvGrpSpPr/>
            <p:nvPr/>
          </p:nvGrpSpPr>
          <p:grpSpPr>
            <a:xfrm>
              <a:off x="-6300496" y="5642681"/>
              <a:ext cx="23412450" cy="11961811"/>
              <a:chOff x="2619060" y="-3486152"/>
              <a:chExt cx="23412450" cy="11961811"/>
            </a:xfrm>
          </p:grpSpPr>
          <p:sp>
            <p:nvSpPr>
              <p:cNvPr id="10" name="Freeform 17"/>
              <p:cNvSpPr>
                <a:spLocks/>
              </p:cNvSpPr>
              <p:nvPr/>
            </p:nvSpPr>
            <p:spPr bwMode="auto">
              <a:xfrm>
                <a:off x="2619060" y="-3486152"/>
                <a:ext cx="23412450" cy="11961811"/>
              </a:xfrm>
              <a:custGeom>
                <a:avLst/>
                <a:gdLst>
                  <a:gd name="T0" fmla="*/ 6162 w 6240"/>
                  <a:gd name="T1" fmla="*/ 1623 h 3187"/>
                  <a:gd name="T2" fmla="*/ 5815 w 6240"/>
                  <a:gd name="T3" fmla="*/ 1475 h 3187"/>
                  <a:gd name="T4" fmla="*/ 5648 w 6240"/>
                  <a:gd name="T5" fmla="*/ 1078 h 3187"/>
                  <a:gd name="T6" fmla="*/ 5183 w 6240"/>
                  <a:gd name="T7" fmla="*/ 1111 h 3187"/>
                  <a:gd name="T8" fmla="*/ 4394 w 6240"/>
                  <a:gd name="T9" fmla="*/ 438 h 3187"/>
                  <a:gd name="T10" fmla="*/ 3898 w 6240"/>
                  <a:gd name="T11" fmla="*/ 588 h 3187"/>
                  <a:gd name="T12" fmla="*/ 3775 w 6240"/>
                  <a:gd name="T13" fmla="*/ 512 h 3187"/>
                  <a:gd name="T14" fmla="*/ 3092 w 6240"/>
                  <a:gd name="T15" fmla="*/ 666 h 3187"/>
                  <a:gd name="T16" fmla="*/ 1957 w 6240"/>
                  <a:gd name="T17" fmla="*/ 101 h 3187"/>
                  <a:gd name="T18" fmla="*/ 1174 w 6240"/>
                  <a:gd name="T19" fmla="*/ 1067 h 3187"/>
                  <a:gd name="T20" fmla="*/ 622 w 6240"/>
                  <a:gd name="T21" fmla="*/ 1134 h 3187"/>
                  <a:gd name="T22" fmla="*/ 510 w 6240"/>
                  <a:gd name="T23" fmla="*/ 1637 h 3187"/>
                  <a:gd name="T24" fmla="*/ 62 w 6240"/>
                  <a:gd name="T25" fmla="*/ 1901 h 3187"/>
                  <a:gd name="T26" fmla="*/ 295 w 6240"/>
                  <a:gd name="T27" fmla="*/ 2321 h 3187"/>
                  <a:gd name="T28" fmla="*/ 445 w 6240"/>
                  <a:gd name="T29" fmla="*/ 2325 h 3187"/>
                  <a:gd name="T30" fmla="*/ 500 w 6240"/>
                  <a:gd name="T31" fmla="*/ 2309 h 3187"/>
                  <a:gd name="T32" fmla="*/ 518 w 6240"/>
                  <a:gd name="T33" fmla="*/ 2377 h 3187"/>
                  <a:gd name="T34" fmla="*/ 548 w 6240"/>
                  <a:gd name="T35" fmla="*/ 2483 h 3187"/>
                  <a:gd name="T36" fmla="*/ 545 w 6240"/>
                  <a:gd name="T37" fmla="*/ 2597 h 3187"/>
                  <a:gd name="T38" fmla="*/ 1395 w 6240"/>
                  <a:gd name="T39" fmla="*/ 3145 h 3187"/>
                  <a:gd name="T40" fmla="*/ 1977 w 6240"/>
                  <a:gd name="T41" fmla="*/ 2871 h 3187"/>
                  <a:gd name="T42" fmla="*/ 2543 w 6240"/>
                  <a:gd name="T43" fmla="*/ 2741 h 3187"/>
                  <a:gd name="T44" fmla="*/ 2913 w 6240"/>
                  <a:gd name="T45" fmla="*/ 2879 h 3187"/>
                  <a:gd name="T46" fmla="*/ 2971 w 6240"/>
                  <a:gd name="T47" fmla="*/ 2869 h 3187"/>
                  <a:gd name="T48" fmla="*/ 3525 w 6240"/>
                  <a:gd name="T49" fmla="*/ 3033 h 3187"/>
                  <a:gd name="T50" fmla="*/ 4107 w 6240"/>
                  <a:gd name="T51" fmla="*/ 2652 h 3187"/>
                  <a:gd name="T52" fmla="*/ 4129 w 6240"/>
                  <a:gd name="T53" fmla="*/ 2625 h 3187"/>
                  <a:gd name="T54" fmla="*/ 4187 w 6240"/>
                  <a:gd name="T55" fmla="*/ 2624 h 3187"/>
                  <a:gd name="T56" fmla="*/ 4784 w 6240"/>
                  <a:gd name="T57" fmla="*/ 2729 h 3187"/>
                  <a:gd name="T58" fmla="*/ 5306 w 6240"/>
                  <a:gd name="T59" fmla="*/ 2863 h 3187"/>
                  <a:gd name="T60" fmla="*/ 5927 w 6240"/>
                  <a:gd name="T61" fmla="*/ 2274 h 3187"/>
                  <a:gd name="T62" fmla="*/ 5908 w 6240"/>
                  <a:gd name="T63" fmla="*/ 2181 h 3187"/>
                  <a:gd name="T64" fmla="*/ 5917 w 6240"/>
                  <a:gd name="T65" fmla="*/ 2088 h 3187"/>
                  <a:gd name="T66" fmla="*/ 5922 w 6240"/>
                  <a:gd name="T67" fmla="*/ 2029 h 3187"/>
                  <a:gd name="T68" fmla="*/ 5970 w 6240"/>
                  <a:gd name="T69" fmla="*/ 2033 h 3187"/>
                  <a:gd name="T70" fmla="*/ 6031 w 6240"/>
                  <a:gd name="T71" fmla="*/ 2006 h 3187"/>
                  <a:gd name="T72" fmla="*/ 6162 w 6240"/>
                  <a:gd name="T73" fmla="*/ 1623 h 3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240" h="3187">
                    <a:moveTo>
                      <a:pt x="6162" y="1623"/>
                    </a:moveTo>
                    <a:cubicBezTo>
                      <a:pt x="6086" y="1483"/>
                      <a:pt x="5970" y="1431"/>
                      <a:pt x="5815" y="1475"/>
                    </a:cubicBezTo>
                    <a:cubicBezTo>
                      <a:pt x="5855" y="1326"/>
                      <a:pt x="5791" y="1161"/>
                      <a:pt x="5648" y="1078"/>
                    </a:cubicBezTo>
                    <a:cubicBezTo>
                      <a:pt x="5503" y="993"/>
                      <a:pt x="5313" y="1014"/>
                      <a:pt x="5183" y="1111"/>
                    </a:cubicBezTo>
                    <a:cubicBezTo>
                      <a:pt x="5144" y="747"/>
                      <a:pt x="4789" y="445"/>
                      <a:pt x="4394" y="438"/>
                    </a:cubicBezTo>
                    <a:cubicBezTo>
                      <a:pt x="4213" y="435"/>
                      <a:pt x="4041" y="492"/>
                      <a:pt x="3898" y="588"/>
                    </a:cubicBezTo>
                    <a:cubicBezTo>
                      <a:pt x="3861" y="558"/>
                      <a:pt x="3820" y="532"/>
                      <a:pt x="3775" y="512"/>
                    </a:cubicBezTo>
                    <a:cubicBezTo>
                      <a:pt x="3546" y="415"/>
                      <a:pt x="3261" y="488"/>
                      <a:pt x="3092" y="666"/>
                    </a:cubicBezTo>
                    <a:cubicBezTo>
                      <a:pt x="2916" y="265"/>
                      <a:pt x="2431" y="0"/>
                      <a:pt x="1957" y="101"/>
                    </a:cubicBezTo>
                    <a:cubicBezTo>
                      <a:pt x="1495" y="198"/>
                      <a:pt x="1144" y="632"/>
                      <a:pt x="1174" y="1067"/>
                    </a:cubicBezTo>
                    <a:cubicBezTo>
                      <a:pt x="1000" y="983"/>
                      <a:pt x="774" y="1001"/>
                      <a:pt x="622" y="1134"/>
                    </a:cubicBezTo>
                    <a:cubicBezTo>
                      <a:pt x="472" y="1264"/>
                      <a:pt x="431" y="1471"/>
                      <a:pt x="510" y="1637"/>
                    </a:cubicBezTo>
                    <a:cubicBezTo>
                      <a:pt x="319" y="1619"/>
                      <a:pt x="122" y="1720"/>
                      <a:pt x="62" y="1901"/>
                    </a:cubicBezTo>
                    <a:cubicBezTo>
                      <a:pt x="0" y="2083"/>
                      <a:pt x="96" y="2276"/>
                      <a:pt x="295" y="2321"/>
                    </a:cubicBezTo>
                    <a:cubicBezTo>
                      <a:pt x="344" y="2332"/>
                      <a:pt x="395" y="2334"/>
                      <a:pt x="445" y="2325"/>
                    </a:cubicBezTo>
                    <a:cubicBezTo>
                      <a:pt x="451" y="2323"/>
                      <a:pt x="496" y="2307"/>
                      <a:pt x="500" y="2309"/>
                    </a:cubicBezTo>
                    <a:cubicBezTo>
                      <a:pt x="516" y="2315"/>
                      <a:pt x="515" y="2362"/>
                      <a:pt x="518" y="2377"/>
                    </a:cubicBezTo>
                    <a:cubicBezTo>
                      <a:pt x="526" y="2413"/>
                      <a:pt x="536" y="2449"/>
                      <a:pt x="548" y="2483"/>
                    </a:cubicBezTo>
                    <a:cubicBezTo>
                      <a:pt x="543" y="2520"/>
                      <a:pt x="542" y="2558"/>
                      <a:pt x="545" y="2597"/>
                    </a:cubicBezTo>
                    <a:cubicBezTo>
                      <a:pt x="576" y="2942"/>
                      <a:pt x="956" y="3187"/>
                      <a:pt x="1395" y="3145"/>
                    </a:cubicBezTo>
                    <a:cubicBezTo>
                      <a:pt x="1635" y="3122"/>
                      <a:pt x="1843" y="3018"/>
                      <a:pt x="1977" y="2871"/>
                    </a:cubicBezTo>
                    <a:cubicBezTo>
                      <a:pt x="2169" y="2920"/>
                      <a:pt x="2387" y="2875"/>
                      <a:pt x="2543" y="2741"/>
                    </a:cubicBezTo>
                    <a:cubicBezTo>
                      <a:pt x="2629" y="2842"/>
                      <a:pt x="2773" y="2893"/>
                      <a:pt x="2913" y="2879"/>
                    </a:cubicBezTo>
                    <a:cubicBezTo>
                      <a:pt x="2933" y="2877"/>
                      <a:pt x="2952" y="2874"/>
                      <a:pt x="2971" y="2869"/>
                    </a:cubicBezTo>
                    <a:cubicBezTo>
                      <a:pt x="3103" y="2988"/>
                      <a:pt x="3305" y="3054"/>
                      <a:pt x="3525" y="3033"/>
                    </a:cubicBezTo>
                    <a:cubicBezTo>
                      <a:pt x="3800" y="3007"/>
                      <a:pt x="4024" y="2851"/>
                      <a:pt x="4107" y="2652"/>
                    </a:cubicBezTo>
                    <a:cubicBezTo>
                      <a:pt x="4115" y="2643"/>
                      <a:pt x="4122" y="2634"/>
                      <a:pt x="4129" y="2625"/>
                    </a:cubicBezTo>
                    <a:cubicBezTo>
                      <a:pt x="4148" y="2626"/>
                      <a:pt x="4168" y="2625"/>
                      <a:pt x="4187" y="2624"/>
                    </a:cubicBezTo>
                    <a:cubicBezTo>
                      <a:pt x="4343" y="2791"/>
                      <a:pt x="4592" y="2819"/>
                      <a:pt x="4784" y="2729"/>
                    </a:cubicBezTo>
                    <a:cubicBezTo>
                      <a:pt x="4917" y="2829"/>
                      <a:pt x="5104" y="2882"/>
                      <a:pt x="5306" y="2863"/>
                    </a:cubicBezTo>
                    <a:cubicBezTo>
                      <a:pt x="5674" y="2827"/>
                      <a:pt x="5952" y="2564"/>
                      <a:pt x="5927" y="2274"/>
                    </a:cubicBezTo>
                    <a:cubicBezTo>
                      <a:pt x="5924" y="2242"/>
                      <a:pt x="5918" y="2211"/>
                      <a:pt x="5908" y="2181"/>
                    </a:cubicBezTo>
                    <a:cubicBezTo>
                      <a:pt x="5913" y="2150"/>
                      <a:pt x="5916" y="2119"/>
                      <a:pt x="5917" y="2088"/>
                    </a:cubicBezTo>
                    <a:cubicBezTo>
                      <a:pt x="5917" y="2075"/>
                      <a:pt x="5910" y="2037"/>
                      <a:pt x="5922" y="2029"/>
                    </a:cubicBezTo>
                    <a:cubicBezTo>
                      <a:pt x="5924" y="2027"/>
                      <a:pt x="5964" y="2033"/>
                      <a:pt x="5970" y="2033"/>
                    </a:cubicBezTo>
                    <a:cubicBezTo>
                      <a:pt x="6012" y="2033"/>
                      <a:pt x="5993" y="2023"/>
                      <a:pt x="6031" y="2006"/>
                    </a:cubicBezTo>
                    <a:cubicBezTo>
                      <a:pt x="6189" y="1938"/>
                      <a:pt x="6240" y="1763"/>
                      <a:pt x="6162" y="1623"/>
                    </a:cubicBezTo>
                  </a:path>
                </a:pathLst>
              </a:custGeom>
              <a:solidFill>
                <a:srgbClr val="1D9B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zh-CN" altLang="en-US" sz="1867">
                  <a:solidFill>
                    <a:srgbClr val="1D9BB8"/>
                  </a:solidFill>
                  <a:latin typeface="Lato Light"/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2815908" y="-3221038"/>
                <a:ext cx="23007638" cy="11434764"/>
              </a:xfrm>
              <a:custGeom>
                <a:avLst/>
                <a:gdLst>
                  <a:gd name="T0" fmla="*/ 6056 w 6132"/>
                  <a:gd name="T1" fmla="*/ 1551 h 3046"/>
                  <a:gd name="T2" fmla="*/ 5716 w 6132"/>
                  <a:gd name="T3" fmla="*/ 1410 h 3046"/>
                  <a:gd name="T4" fmla="*/ 5551 w 6132"/>
                  <a:gd name="T5" fmla="*/ 1030 h 3046"/>
                  <a:gd name="T6" fmla="*/ 5094 w 6132"/>
                  <a:gd name="T7" fmla="*/ 1061 h 3046"/>
                  <a:gd name="T8" fmla="*/ 4319 w 6132"/>
                  <a:gd name="T9" fmla="*/ 418 h 3046"/>
                  <a:gd name="T10" fmla="*/ 3831 w 6132"/>
                  <a:gd name="T11" fmla="*/ 561 h 3046"/>
                  <a:gd name="T12" fmla="*/ 3710 w 6132"/>
                  <a:gd name="T13" fmla="*/ 490 h 3046"/>
                  <a:gd name="T14" fmla="*/ 3039 w 6132"/>
                  <a:gd name="T15" fmla="*/ 636 h 3046"/>
                  <a:gd name="T16" fmla="*/ 1923 w 6132"/>
                  <a:gd name="T17" fmla="*/ 96 h 3046"/>
                  <a:gd name="T18" fmla="*/ 1153 w 6132"/>
                  <a:gd name="T19" fmla="*/ 1019 h 3046"/>
                  <a:gd name="T20" fmla="*/ 611 w 6132"/>
                  <a:gd name="T21" fmla="*/ 1084 h 3046"/>
                  <a:gd name="T22" fmla="*/ 500 w 6132"/>
                  <a:gd name="T23" fmla="*/ 1564 h 3046"/>
                  <a:gd name="T24" fmla="*/ 60 w 6132"/>
                  <a:gd name="T25" fmla="*/ 1817 h 3046"/>
                  <a:gd name="T26" fmla="*/ 289 w 6132"/>
                  <a:gd name="T27" fmla="*/ 2218 h 3046"/>
                  <a:gd name="T28" fmla="*/ 437 w 6132"/>
                  <a:gd name="T29" fmla="*/ 2222 h 3046"/>
                  <a:gd name="T30" fmla="*/ 491 w 6132"/>
                  <a:gd name="T31" fmla="*/ 2206 h 3046"/>
                  <a:gd name="T32" fmla="*/ 509 w 6132"/>
                  <a:gd name="T33" fmla="*/ 2272 h 3046"/>
                  <a:gd name="T34" fmla="*/ 538 w 6132"/>
                  <a:gd name="T35" fmla="*/ 2373 h 3046"/>
                  <a:gd name="T36" fmla="*/ 535 w 6132"/>
                  <a:gd name="T37" fmla="*/ 2482 h 3046"/>
                  <a:gd name="T38" fmla="*/ 1371 w 6132"/>
                  <a:gd name="T39" fmla="*/ 3006 h 3046"/>
                  <a:gd name="T40" fmla="*/ 1943 w 6132"/>
                  <a:gd name="T41" fmla="*/ 2744 h 3046"/>
                  <a:gd name="T42" fmla="*/ 2500 w 6132"/>
                  <a:gd name="T43" fmla="*/ 2620 h 3046"/>
                  <a:gd name="T44" fmla="*/ 2862 w 6132"/>
                  <a:gd name="T45" fmla="*/ 2751 h 3046"/>
                  <a:gd name="T46" fmla="*/ 2920 w 6132"/>
                  <a:gd name="T47" fmla="*/ 2742 h 3046"/>
                  <a:gd name="T48" fmla="*/ 3464 w 6132"/>
                  <a:gd name="T49" fmla="*/ 2899 h 3046"/>
                  <a:gd name="T50" fmla="*/ 4037 w 6132"/>
                  <a:gd name="T51" fmla="*/ 2534 h 3046"/>
                  <a:gd name="T52" fmla="*/ 4058 w 6132"/>
                  <a:gd name="T53" fmla="*/ 2509 h 3046"/>
                  <a:gd name="T54" fmla="*/ 4115 w 6132"/>
                  <a:gd name="T55" fmla="*/ 2508 h 3046"/>
                  <a:gd name="T56" fmla="*/ 4702 w 6132"/>
                  <a:gd name="T57" fmla="*/ 2608 h 3046"/>
                  <a:gd name="T58" fmla="*/ 5215 w 6132"/>
                  <a:gd name="T59" fmla="*/ 2736 h 3046"/>
                  <a:gd name="T60" fmla="*/ 5825 w 6132"/>
                  <a:gd name="T61" fmla="*/ 2173 h 3046"/>
                  <a:gd name="T62" fmla="*/ 5807 w 6132"/>
                  <a:gd name="T63" fmla="*/ 2084 h 3046"/>
                  <a:gd name="T64" fmla="*/ 5816 w 6132"/>
                  <a:gd name="T65" fmla="*/ 1996 h 3046"/>
                  <a:gd name="T66" fmla="*/ 5820 w 6132"/>
                  <a:gd name="T67" fmla="*/ 1939 h 3046"/>
                  <a:gd name="T68" fmla="*/ 5867 w 6132"/>
                  <a:gd name="T69" fmla="*/ 1943 h 3046"/>
                  <a:gd name="T70" fmla="*/ 5944 w 6132"/>
                  <a:gd name="T71" fmla="*/ 1917 h 3046"/>
                  <a:gd name="T72" fmla="*/ 6056 w 6132"/>
                  <a:gd name="T73" fmla="*/ 1551 h 30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132" h="3046">
                    <a:moveTo>
                      <a:pt x="6056" y="1551"/>
                    </a:moveTo>
                    <a:cubicBezTo>
                      <a:pt x="5980" y="1417"/>
                      <a:pt x="5867" y="1367"/>
                      <a:pt x="5716" y="1410"/>
                    </a:cubicBezTo>
                    <a:cubicBezTo>
                      <a:pt x="5755" y="1268"/>
                      <a:pt x="5692" y="1110"/>
                      <a:pt x="5551" y="1030"/>
                    </a:cubicBezTo>
                    <a:cubicBezTo>
                      <a:pt x="5409" y="949"/>
                      <a:pt x="5222" y="969"/>
                      <a:pt x="5094" y="1061"/>
                    </a:cubicBezTo>
                    <a:cubicBezTo>
                      <a:pt x="5056" y="714"/>
                      <a:pt x="4707" y="425"/>
                      <a:pt x="4319" y="418"/>
                    </a:cubicBezTo>
                    <a:cubicBezTo>
                      <a:pt x="4141" y="415"/>
                      <a:pt x="3971" y="470"/>
                      <a:pt x="3831" y="561"/>
                    </a:cubicBezTo>
                    <a:cubicBezTo>
                      <a:pt x="3795" y="533"/>
                      <a:pt x="3755" y="508"/>
                      <a:pt x="3710" y="490"/>
                    </a:cubicBezTo>
                    <a:cubicBezTo>
                      <a:pt x="3485" y="397"/>
                      <a:pt x="3205" y="466"/>
                      <a:pt x="3039" y="636"/>
                    </a:cubicBezTo>
                    <a:cubicBezTo>
                      <a:pt x="2866" y="253"/>
                      <a:pt x="2389" y="0"/>
                      <a:pt x="1923" y="96"/>
                    </a:cubicBezTo>
                    <a:cubicBezTo>
                      <a:pt x="1469" y="189"/>
                      <a:pt x="1124" y="604"/>
                      <a:pt x="1153" y="1019"/>
                    </a:cubicBezTo>
                    <a:cubicBezTo>
                      <a:pt x="983" y="939"/>
                      <a:pt x="761" y="957"/>
                      <a:pt x="611" y="1084"/>
                    </a:cubicBezTo>
                    <a:cubicBezTo>
                      <a:pt x="464" y="1208"/>
                      <a:pt x="424" y="1406"/>
                      <a:pt x="500" y="1564"/>
                    </a:cubicBezTo>
                    <a:cubicBezTo>
                      <a:pt x="313" y="1548"/>
                      <a:pt x="120" y="1644"/>
                      <a:pt x="60" y="1817"/>
                    </a:cubicBezTo>
                    <a:cubicBezTo>
                      <a:pt x="0" y="1991"/>
                      <a:pt x="94" y="2175"/>
                      <a:pt x="289" y="2218"/>
                    </a:cubicBezTo>
                    <a:cubicBezTo>
                      <a:pt x="337" y="2229"/>
                      <a:pt x="388" y="2231"/>
                      <a:pt x="437" y="2222"/>
                    </a:cubicBezTo>
                    <a:cubicBezTo>
                      <a:pt x="443" y="2220"/>
                      <a:pt x="488" y="2205"/>
                      <a:pt x="491" y="2206"/>
                    </a:cubicBezTo>
                    <a:cubicBezTo>
                      <a:pt x="506" y="2212"/>
                      <a:pt x="506" y="2257"/>
                      <a:pt x="509" y="2272"/>
                    </a:cubicBezTo>
                    <a:cubicBezTo>
                      <a:pt x="516" y="2306"/>
                      <a:pt x="526" y="2340"/>
                      <a:pt x="538" y="2373"/>
                    </a:cubicBezTo>
                    <a:cubicBezTo>
                      <a:pt x="533" y="2409"/>
                      <a:pt x="532" y="2445"/>
                      <a:pt x="535" y="2482"/>
                    </a:cubicBezTo>
                    <a:cubicBezTo>
                      <a:pt x="565" y="2811"/>
                      <a:pt x="939" y="3046"/>
                      <a:pt x="1371" y="3006"/>
                    </a:cubicBezTo>
                    <a:cubicBezTo>
                      <a:pt x="1607" y="2984"/>
                      <a:pt x="1812" y="2884"/>
                      <a:pt x="1943" y="2744"/>
                    </a:cubicBezTo>
                    <a:cubicBezTo>
                      <a:pt x="2132" y="2790"/>
                      <a:pt x="2346" y="2747"/>
                      <a:pt x="2500" y="2620"/>
                    </a:cubicBezTo>
                    <a:cubicBezTo>
                      <a:pt x="2583" y="2716"/>
                      <a:pt x="2725" y="2765"/>
                      <a:pt x="2862" y="2751"/>
                    </a:cubicBezTo>
                    <a:cubicBezTo>
                      <a:pt x="2882" y="2749"/>
                      <a:pt x="2901" y="2746"/>
                      <a:pt x="2920" y="2742"/>
                    </a:cubicBezTo>
                    <a:cubicBezTo>
                      <a:pt x="3050" y="2856"/>
                      <a:pt x="3248" y="2919"/>
                      <a:pt x="3464" y="2899"/>
                    </a:cubicBezTo>
                    <a:cubicBezTo>
                      <a:pt x="3735" y="2874"/>
                      <a:pt x="3955" y="2725"/>
                      <a:pt x="4037" y="2534"/>
                    </a:cubicBezTo>
                    <a:cubicBezTo>
                      <a:pt x="4044" y="2526"/>
                      <a:pt x="4051" y="2517"/>
                      <a:pt x="4058" y="2509"/>
                    </a:cubicBezTo>
                    <a:cubicBezTo>
                      <a:pt x="4077" y="2509"/>
                      <a:pt x="4096" y="2509"/>
                      <a:pt x="4115" y="2508"/>
                    </a:cubicBezTo>
                    <a:cubicBezTo>
                      <a:pt x="4269" y="2667"/>
                      <a:pt x="4513" y="2694"/>
                      <a:pt x="4702" y="2608"/>
                    </a:cubicBezTo>
                    <a:cubicBezTo>
                      <a:pt x="4832" y="2703"/>
                      <a:pt x="5016" y="2754"/>
                      <a:pt x="5215" y="2736"/>
                    </a:cubicBezTo>
                    <a:cubicBezTo>
                      <a:pt x="5577" y="2702"/>
                      <a:pt x="5851" y="2450"/>
                      <a:pt x="5825" y="2173"/>
                    </a:cubicBezTo>
                    <a:cubicBezTo>
                      <a:pt x="5823" y="2142"/>
                      <a:pt x="5816" y="2113"/>
                      <a:pt x="5807" y="2084"/>
                    </a:cubicBezTo>
                    <a:cubicBezTo>
                      <a:pt x="5812" y="2055"/>
                      <a:pt x="5815" y="2025"/>
                      <a:pt x="5816" y="1996"/>
                    </a:cubicBezTo>
                    <a:cubicBezTo>
                      <a:pt x="5816" y="1983"/>
                      <a:pt x="5809" y="1946"/>
                      <a:pt x="5820" y="1939"/>
                    </a:cubicBezTo>
                    <a:cubicBezTo>
                      <a:pt x="5823" y="1937"/>
                      <a:pt x="5862" y="1943"/>
                      <a:pt x="5867" y="1943"/>
                    </a:cubicBezTo>
                    <a:cubicBezTo>
                      <a:pt x="5909" y="1943"/>
                      <a:pt x="5905" y="1933"/>
                      <a:pt x="5944" y="1917"/>
                    </a:cubicBezTo>
                    <a:cubicBezTo>
                      <a:pt x="6098" y="1852"/>
                      <a:pt x="6132" y="1685"/>
                      <a:pt x="6056" y="155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zh-CN" altLang="en-US" sz="1867">
                  <a:solidFill>
                    <a:srgbClr val="1D9BB8"/>
                  </a:solidFill>
                  <a:latin typeface="Lato Light"/>
                </a:endParaRPr>
              </a:p>
            </p:txBody>
          </p:sp>
        </p:grpSp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5737225" y="6362278"/>
              <a:ext cx="22275002" cy="10586251"/>
            </a:xfrm>
            <a:prstGeom prst="rect">
              <a:avLst/>
            </a:prstGeom>
          </p:spPr>
        </p:pic>
      </p:grpSp>
      <p:pic>
        <p:nvPicPr>
          <p:cNvPr id="20" name="图片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0004" y="2100105"/>
            <a:ext cx="3500165" cy="457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1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8000">
        <p:fade/>
      </p:transition>
    </mc:Choice>
    <mc:Fallback xmlns="">
      <p:transition spd="med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861 0.14815 L 0.44861 0.14846 C 0.44757 0.12654 0.44775 0.10494 0.44584 0.08395 C 0.44532 0.07901 0.44306 0.07531 0.44167 0.07161 C 0.43802 0.06204 0.4283 0.03549 0.42223 0.02469 C 0.41146 0.00556 0.41094 0.00803 0.39861 -0.00741 C 0.37796 -0.03333 0.39757 -0.01327 0.37361 -0.0321 C 0.35973 -0.04321 0.35261 -0.05463 0.33611 -0.06173 L 0.31389 -0.0716 C 0.31007 -0.07346 0.30643 -0.07593 0.30278 -0.07654 C 0.29289 -0.0787 0.28855 -0.07932 0.27917 -0.08148 L 0.26945 -0.08395 L 0.22917 -0.08148 C 0.2125 -0.07716 0.20816 -0.06697 0.19584 -0.05432 C 0.19306 -0.05185 0.19011 -0.05 0.1875 -0.04691 C 0.17049 -0.02963 0.18855 -0.04444 0.16806 -0.02716 C 0.16476 -0.02469 0.16146 -0.02253 0.15834 -0.01975 C 0.14809 -0.01142 0.1474 -0.00926 0.1375 -0.00247 C 0.13334 -7.40741E-7 0.129 0.00216 0.125 0.00494 C 0.12118 0.0071 0.11754 0.01019 0.11389 0.01235 C 0.10973 0.0142 0.10539 0.01512 0.10139 0.01728 C 0.06042 0.03766 0.08212 0.03117 0.05973 0.03704 C 0.04584 0.03519 0.0316 0.03642 0.01806 0.0321 C 0.01372 0.03056 0.00695 0.01975 0.00695 0.02006 C 0.00556 0.01636 0.00382 0.01327 0.00278 0.00988 C -0.00156 -0.00339 0.00348 0.00617 -3.61111E-6 -7.40741E-7 " pathEditMode="relative" rAng="0" ptsTypes="AAAAAAAAAAAAAAAAAAAAAAAA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31" y="-116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110</Words>
  <Application>Microsoft Office PowerPoint</Application>
  <PresentationFormat>Custom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19</cp:revision>
  <dcterms:created xsi:type="dcterms:W3CDTF">2022-08-11T04:43:53Z</dcterms:created>
  <dcterms:modified xsi:type="dcterms:W3CDTF">2022-12-06T08:45:37Z</dcterms:modified>
</cp:coreProperties>
</file>