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581" r:id="rId2"/>
    <p:sldId id="482" r:id="rId3"/>
    <p:sldId id="543" r:id="rId4"/>
    <p:sldId id="563" r:id="rId5"/>
    <p:sldId id="569" r:id="rId6"/>
    <p:sldId id="570" r:id="rId7"/>
    <p:sldId id="571" r:id="rId8"/>
    <p:sldId id="572" r:id="rId9"/>
    <p:sldId id="575" r:id="rId10"/>
    <p:sldId id="576" r:id="rId11"/>
    <p:sldId id="577" r:id="rId12"/>
    <p:sldId id="578" r:id="rId13"/>
    <p:sldId id="579" r:id="rId14"/>
    <p:sldId id="542" r:id="rId15"/>
    <p:sldId id="546" r:id="rId16"/>
    <p:sldId id="545" r:id="rId17"/>
    <p:sldId id="564" r:id="rId18"/>
    <p:sldId id="548" r:id="rId19"/>
    <p:sldId id="549" r:id="rId20"/>
    <p:sldId id="550" r:id="rId21"/>
    <p:sldId id="544" r:id="rId22"/>
    <p:sldId id="555" r:id="rId23"/>
    <p:sldId id="565" r:id="rId24"/>
    <p:sldId id="557" r:id="rId25"/>
    <p:sldId id="566" r:id="rId26"/>
    <p:sldId id="560" r:id="rId27"/>
    <p:sldId id="561" r:id="rId28"/>
    <p:sldId id="567" r:id="rId29"/>
    <p:sldId id="580" r:id="rId30"/>
    <p:sldId id="568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0" d="100"/>
          <a:sy n="60" d="100"/>
        </p:scale>
        <p:origin x="64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32.jpg"/><Relationship Id="rId4" Type="http://schemas.microsoft.com/office/2007/relationships/hdphoto" Target="../media/hdphoto5.wdp"/><Relationship Id="rId9" Type="http://schemas.microsoft.com/office/2007/relationships/hdphoto" Target="../media/hdphoto13.wdp"/><Relationship Id="rId1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-75057"/>
            <a:ext cx="3744416" cy="3521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18B2F2-BE70-D8FC-65BB-0C20FADA1D03}"/>
              </a:ext>
            </a:extLst>
          </p:cNvPr>
          <p:cNvSpPr txBox="1"/>
          <p:nvPr/>
        </p:nvSpPr>
        <p:spPr>
          <a:xfrm>
            <a:off x="5015880" y="3512959"/>
            <a:ext cx="7056784" cy="16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4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96336-C725-EA7D-7EFF-563B55BB1B89}"/>
              </a:ext>
            </a:extLst>
          </p:cNvPr>
          <p:cNvSpPr txBox="1"/>
          <p:nvPr/>
        </p:nvSpPr>
        <p:spPr>
          <a:xfrm>
            <a:off x="5260152" y="5445224"/>
            <a:ext cx="6812512" cy="1255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sz="2200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92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42" y="2398300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52" y="2410398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1" y="3573014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8" y="3591483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76" y="4740254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5" y="4748317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7" y="5896070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7" y="5875035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0" y="5852575"/>
            <a:ext cx="430765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65" y="5852574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46" y="5838028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88" y="3579090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0" y="4733790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89" y="4748316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9" y="3571476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98" y="3551869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7" y="2398299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BF25C1-F9B1-4CE1-A990-BE487C6DD2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73" y="236994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7C97CC3-8265-47BE-9502-D5BF373D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47" y="3591483"/>
            <a:ext cx="430765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3D15082-7412-453D-B02B-6FB35B65E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45" y="4732731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EBEC571-9C9A-41CA-A8D2-8177420D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93" y="5838028"/>
            <a:ext cx="405059" cy="3821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2EBE3BA-FE61-42B1-B206-AEE423CD2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1" y="4740253"/>
            <a:ext cx="430765" cy="38213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A55519E-971E-21FF-E86A-747DCAABF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64" y="2380604"/>
            <a:ext cx="430765" cy="38213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B982688-397C-E445-541B-9A933133E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0" y="2369947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120" y="-1274697"/>
              <a:ext cx="4243200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NỐI TIẾP NAM –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71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4AA00ACB-0507-41A9-A352-338B929DC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1083" r="43213" b="26468"/>
          <a:stretch/>
        </p:blipFill>
        <p:spPr bwMode="auto">
          <a:xfrm>
            <a:off x="3864018" y="236304"/>
            <a:ext cx="2688632" cy="8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021E7-2B2A-8FFE-5AC1-ADBC82B433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704512" y="2384884"/>
            <a:ext cx="228098" cy="440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F5C66-3780-76F6-EFDE-42372DD564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5231904" y="2348880"/>
            <a:ext cx="294617" cy="51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E3FEC-DB83-E469-90D3-D67B0001F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10514446" y="3499786"/>
            <a:ext cx="294617" cy="51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27CFE2-AF13-2985-6A06-7E4933B85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400397" y="4698106"/>
            <a:ext cx="228098" cy="4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74A7A-50F8-A6D4-273E-ABFD2D56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2" y="1073989"/>
            <a:ext cx="10687095" cy="411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DC08E-1BFA-A587-8BAB-9D90E92AA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CB0FF-9ED7-F153-B208-6B97800C8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7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74003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6B2730-4379-0AC9-E3D7-15509AA99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548680"/>
            <a:ext cx="8318221" cy="320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F76D7D-ACD1-5C21-5E45-5F97D6144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8458" r="7105" b="67562"/>
          <a:stretch/>
        </p:blipFill>
        <p:spPr>
          <a:xfrm>
            <a:off x="1271464" y="3977240"/>
            <a:ext cx="9289856" cy="2116055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945502" y="4628434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898932" y="4628434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4822852" y="4628434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723364" y="462843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705474" y="462843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639485" y="4628434"/>
            <a:ext cx="504056" cy="753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238953-2B78-CC9F-A6D9-F41CCE08D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609557" y="4628434"/>
            <a:ext cx="504056" cy="7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9D1C30-D09E-170E-EB4C-B3CA8A98F6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9653673" y="4628434"/>
            <a:ext cx="504056" cy="753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1713B-1D24-0BFA-04D5-FF4F93503252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E85D40-F6DF-1C13-B903-F8B910211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" b="6330"/>
          <a:stretch/>
        </p:blipFill>
        <p:spPr>
          <a:xfrm>
            <a:off x="492335" y="318858"/>
            <a:ext cx="8147693" cy="303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53884F-4351-7215-5A49-A0A97E45A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5300" r="5071" b="48522"/>
          <a:stretch/>
        </p:blipFill>
        <p:spPr>
          <a:xfrm>
            <a:off x="972002" y="3682742"/>
            <a:ext cx="10081120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99901C-46BB-4183-A0B8-02E5E6A88716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5148A-51BF-A511-A974-8343732D1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5709" r="2835" b="48067"/>
          <a:stretch/>
        </p:blipFill>
        <p:spPr>
          <a:xfrm>
            <a:off x="796210" y="2303170"/>
            <a:ext cx="10599579" cy="1152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3102FB-205D-E00E-E9D5-AF8AAF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072675"/>
            <a:ext cx="9814421" cy="21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F0818-FE70-D7BE-F93B-C5B5C78DD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67724" r="2835" b="7691"/>
          <a:stretch/>
        </p:blipFill>
        <p:spPr>
          <a:xfrm>
            <a:off x="698828" y="2420888"/>
            <a:ext cx="10822802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CD60E-7661-BC5D-F4C3-119D4E70C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 flipH="1">
            <a:off x="1343471" y="3929544"/>
            <a:ext cx="10459270" cy="23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467A0-B2F1-0809-DD1E-1F1067D57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1A2B7-B61B-EA06-3532-CCAF8749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632075"/>
            <a:ext cx="7942213" cy="1619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EFDCA-550F-1DCD-C705-2088829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25110" r="2835" b="7691"/>
          <a:stretch/>
        </p:blipFill>
        <p:spPr>
          <a:xfrm>
            <a:off x="870019" y="1846356"/>
            <a:ext cx="10451961" cy="28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1049875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4E0970-8AFD-475E-312D-418F663B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3264878" y="2767919"/>
              <a:ext cx="485992" cy="476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9A1A28-FFCF-FB25-32F7-8557223A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723513" y="2745501"/>
              <a:ext cx="485992" cy="4760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DD60FE8-932C-3FC1-1A9A-66250493E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119051" y="2824384"/>
              <a:ext cx="485992" cy="4760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EC9781-DE63-4ED8-7A8C-079683E1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2722454"/>
              <a:ext cx="485992" cy="4760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724352-2FF6-C010-6622-DE1EE528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4573885"/>
              <a:ext cx="485992" cy="4760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758DA3-03A4-BDF3-C227-A0FB515AC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042154" y="4573885"/>
              <a:ext cx="485992" cy="4760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B604A4-DBB9-C4D3-4A3F-7841B70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474010" y="4528638"/>
              <a:ext cx="485992" cy="4760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D355B3-9C8D-2C63-D7BE-E6AADB514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2814343" y="4562346"/>
              <a:ext cx="485992" cy="4760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BC3B224-6A5D-AA7D-CA13-ACB18105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764704"/>
            <a:ext cx="10687095" cy="4118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EB5E2A-B904-98D8-3A3D-020DEA55A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4583832" y="4816275"/>
            <a:ext cx="7200800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68" y="2881151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2819903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17" y="4470043"/>
            <a:ext cx="720018" cy="67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41" y="4431829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6" y="292433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02" y="2860884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4" y="4551965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3" y="4452096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9" y="2860884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2881151"/>
            <a:ext cx="684900" cy="638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40170"/>
            <a:ext cx="684900" cy="679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5" y="2891472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69" y="4441731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7" y="4551965"/>
            <a:ext cx="720018" cy="638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88" y="4551965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1" y="4452096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đọc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số</a:t>
            </a:r>
            <a:r>
              <a:rPr lang="en-US" sz="3200" i="1" dirty="0">
                <a:latin typeface="Cambria" pitchFamily="18" charset="0"/>
              </a:rPr>
              <a:t> 3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9B8F0-29F1-936F-6D0A-1F640C58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822421"/>
            <a:ext cx="10687095" cy="4118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8065D-8E6B-F5D9-4DD2-C25629C3FC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5375920" y="4816275"/>
            <a:ext cx="6408712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32" y="2896208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2" y="2920055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42" y="2920054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2896208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498760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91" y="4498760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78" y="4498760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4552625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51" y="3155032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2" y="3155032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2" y="4685068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6" y="4697656"/>
            <a:ext cx="382269" cy="382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9B349-A19F-9380-BB78-192ECCD624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21" y="3082516"/>
            <a:ext cx="382269" cy="382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72DB6B-F1D2-153A-FA36-363E2CE52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55" y="4641956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471830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ÔN TẬP BÀI 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3852419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75FE9B6-98A1-9ECA-7444-99005DEC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635396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ĐỌC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886ABB6-F6A2-12A6-887C-8CBB2FF4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5032577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467A0-B2F1-0809-DD1E-1F1067D57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33CBD6-719E-26A8-F524-AACE749D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79376" y="250833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C6FF7-2E3D-67EF-B2F4-493F12AADE1D}"/>
              </a:ext>
            </a:extLst>
          </p:cNvPr>
          <p:cNvSpPr txBox="1"/>
          <p:nvPr/>
        </p:nvSpPr>
        <p:spPr>
          <a:xfrm>
            <a:off x="844382" y="1204518"/>
            <a:ext cx="892899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FFB2B-9BC3-E955-AAB5-5CF332E2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988840"/>
            <a:ext cx="11233248" cy="4213353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6E869D79-BA1D-530F-644E-193E850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>
            <a:fillRect/>
          </a:stretch>
        </p:blipFill>
        <p:spPr bwMode="auto">
          <a:xfrm>
            <a:off x="839416" y="2254243"/>
            <a:ext cx="10257898" cy="3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352" y="4889128"/>
            <a:ext cx="469105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Giáy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Sưu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tầm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Tài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Tuệ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158228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4744FC-7E61-CCB9-4931-0EF8533BB72C}"/>
              </a:ext>
            </a:extLst>
          </p:cNvPr>
          <p:cNvSpPr txBox="1"/>
          <p:nvPr/>
        </p:nvSpPr>
        <p:spPr>
          <a:xfrm>
            <a:off x="1775520" y="3815448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E2C26-7B66-36B8-F534-D3BDF9EE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3013606"/>
            <a:ext cx="2050267" cy="9914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A163B-047E-4505-B780-C502461DC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BA176-7037-4A3A-934F-D20ADED3B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A30F3-CBA9-4435-C4AB-C2E3503B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155933" y="87100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0AC8A7-3409-409B-BED7-7CD81D53D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CFA729-3C9D-4CE7-A360-AD8BCC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0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87268-E15D-4F50-96E2-35DE176E5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760291" y="2445025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473600" y="244502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35383" y="2445025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28448" y="2420556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8" y="3573016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859742" y="3573016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02339" y="3573016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023962" y="3573016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07697" y="4794267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0627" y="4794267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76930" y="4791836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9890936" y="4791836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7" y="5922085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119474" y="5899459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230501" y="5896464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09462" y="589945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CF06F0-46F1-4732-B8C7-DA4FDCC5C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81AF6D-70F7-0994-5AF3-54C049E4BC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635780" y="244502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F904C8-BCAF-B1AD-DED5-BB8AA78AAF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45463" y="2450886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2DA645-4F41-7731-80A4-7D0C71E11C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208610" y="2445025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2DC00A-B5AF-3DD6-9E71-DF0B8EE69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32393" y="2420556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99E845-B9F5-B5E2-C777-18896FB99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789071" y="3573016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B64BBC-B146-3890-43E3-526A2A5E8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07152" y="3573016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D6E3D0-2FA1-596E-FDC5-E8EAAE931C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042095" y="3573016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FCF7E6-14A5-F0D7-DC86-EA1A887CE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458468" y="3563868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7BB1DE-FFB4-9A9C-6484-9281E8ACF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42137" y="4791836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0362AB-1A99-C4F9-F6F8-55DEF330D5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9153" y="4791836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D5767CC-ABB6-879E-71A4-394D35FEC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900121" y="4789928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8C3A26B-8851-F2C0-A898-5164F4D364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339495" y="478992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A8C562-3D56-E1E0-30E1-F8113720F1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53476" y="5922085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9ED517-A0A6-B351-4D09-7DEAD1EA7B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503652" y="5896464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250EE1-5E6D-1064-6C78-EA807F2CA1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308971" y="589646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EE2EC13-1445-5D51-526D-7460B418BF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93640" y="5896464"/>
            <a:ext cx="30692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7954</TotalTime>
  <Words>242</Words>
  <Application>Microsoft Office PowerPoint</Application>
  <PresentationFormat>Widescreen</PresentationFormat>
  <Paragraphs>54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638</cp:revision>
  <dcterms:created xsi:type="dcterms:W3CDTF">2010-04-30T18:19:48Z</dcterms:created>
  <dcterms:modified xsi:type="dcterms:W3CDTF">2022-12-05T11:50:06Z</dcterms:modified>
</cp:coreProperties>
</file>