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75" r:id="rId7"/>
    <p:sldId id="276" r:id="rId8"/>
    <p:sldId id="277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8" r:id="rId20"/>
    <p:sldId id="271" r:id="rId21"/>
    <p:sldId id="272" r:id="rId22"/>
    <p:sldId id="273" r:id="rId23"/>
    <p:sldId id="274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188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1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42" name="PlaceHolder 2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7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C1138473-CBE6-4B54-892A-84B09FE480BC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0408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F2D047C0-548B-4452-8401-C410370CDBFB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3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</a:pPr>
            <a:fld id="{921A76AE-5415-49E5-9104-03A6F7704074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998"/>
              </a:spcBef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spAutoFit/>
          </a:bodyPr>
          <a:lstStyle/>
          <a:p>
            <a:pPr algn="ctr"/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/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/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</a:pPr>
            <a:fld id="{EE4B3861-61F1-4089-B91A-787220A18CF5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channel/UCO2d8nr48-iTs8byOJTX9PQ" TargetMode="Externa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5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26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31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2.png"/><Relationship Id="rId5" Type="http://schemas.openxmlformats.org/officeDocument/2006/relationships/image" Target="../media/image2.gif"/><Relationship Id="rId4" Type="http://schemas.openxmlformats.org/officeDocument/2006/relationships/image" Target="../media/image20.jpe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3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" Type="http://schemas.openxmlformats.org/officeDocument/2006/relationships/audio" Target="../media/media1.wav"/><Relationship Id="rId16" Type="http://schemas.openxmlformats.org/officeDocument/2006/relationships/image" Target="../media/image2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dH_i0VVN06A?list=PLrF-9_IJGJlA_xvHiEoynzfc6Ao6ic3G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image" Target="../media/image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itPNTrW9e8?list=PLrF-9_IJGJlA_xvHiEoynzfc6Ao6ic3G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>
            <a:noFill/>
          </a:ln>
        </p:spPr>
      </p:pic>
      <p:sp>
        <p:nvSpPr>
          <p:cNvPr id="54" name="CustomShape 1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CHỦ ĐỀ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68B7C8-92F5-4C0F-AD82-6A72AA194EC0}"/>
              </a:ext>
            </a:extLst>
          </p:cNvPr>
          <p:cNvSpPr txBox="1"/>
          <p:nvPr/>
        </p:nvSpPr>
        <p:spPr>
          <a:xfrm>
            <a:off x="5792580" y="5390591"/>
            <a:ext cx="50560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1713CB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KÊNH HỌC LIỆU HUỲNH BO</a:t>
            </a:r>
          </a:p>
          <a:p>
            <a:pPr algn="ctr"/>
            <a:r>
              <a:rPr lang="vi-VN" sz="2000" dirty="0">
                <a:solidFill>
                  <a:srgbClr val="009999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https://www.youtube.com/channel/UCO2d8nr48-iTs8byOJTX9PQ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9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3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3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3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34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5" name="Picture 13" descr="D:\GIÁO ÁN 1 2020-2021\HÌNH SOẠN GIÁO ÁN\Học hát\Lớp 1 thân yêu\Untitled.png"/>
          <p:cNvPicPr/>
          <p:nvPr/>
        </p:nvPicPr>
        <p:blipFill>
          <a:blip r:embed="rId6">
            <a:lum contrast="40000"/>
          </a:blip>
          <a:stretch/>
        </p:blipFill>
        <p:spPr>
          <a:xfrm>
            <a:off x="430200" y="3124200"/>
            <a:ext cx="10144080" cy="2519520"/>
          </a:xfrm>
          <a:prstGeom prst="rect">
            <a:avLst/>
          </a:prstGeom>
          <a:ln>
            <a:noFill/>
          </a:ln>
        </p:spPr>
      </p:pic>
      <p:sp>
        <p:nvSpPr>
          <p:cNvPr id="236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1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22653" b="58034"/>
          <a:stretch/>
        </p:blipFill>
        <p:spPr>
          <a:xfrm>
            <a:off x="1019160" y="1654080"/>
            <a:ext cx="8886840" cy="1470120"/>
          </a:xfrm>
          <a:prstGeom prst="rect">
            <a:avLst/>
          </a:prstGeom>
          <a:ln>
            <a:noFill/>
          </a:ln>
        </p:spPr>
      </p:pic>
      <p:pic>
        <p:nvPicPr>
          <p:cNvPr id="2" name="CÂU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81600" y="10518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39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4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4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4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46" name="Picture 2" descr="D:\GIÁO ÁN 1 2020-2021\HÌNH SOẠN GIÁO ÁN\Học hát\Lớp 1 thân yêu\q.png"/>
          <p:cNvPicPr/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428760" y="3200400"/>
            <a:ext cx="10129680" cy="2419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173160" y="99060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2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41522" b="40433"/>
          <a:stretch/>
        </p:blipFill>
        <p:spPr>
          <a:xfrm>
            <a:off x="853920" y="1632819"/>
            <a:ext cx="9204480" cy="1449593"/>
          </a:xfrm>
          <a:prstGeom prst="rect">
            <a:avLst/>
          </a:prstGeom>
          <a:ln>
            <a:noFill/>
          </a:ln>
        </p:spPr>
      </p:pic>
      <p:pic>
        <p:nvPicPr>
          <p:cNvPr id="2" name="CÂU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51360" y="10486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1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5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5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5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56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7" name="Picture 2" descr="D:\GIÁO ÁN 1 2020-2021\HÌNH SOẠN GIÁO ÁN\Học hát\Lớp 1 thân yêu\q.pn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5772240" y="4191000"/>
            <a:ext cx="4786200" cy="1428600"/>
          </a:xfrm>
          <a:prstGeom prst="rect">
            <a:avLst/>
          </a:prstGeom>
          <a:ln>
            <a:noFill/>
          </a:ln>
        </p:spPr>
      </p:pic>
      <p:sp>
        <p:nvSpPr>
          <p:cNvPr id="258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1+2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0" name="Picture 13" descr="D:\GIÁO ÁN 1 2020-2021\HÌNH SOẠN GIÁO ÁN\Học hát\Lớp 1 thân yêu\Untitled.png"/>
          <p:cNvPicPr/>
          <p:nvPr/>
        </p:nvPicPr>
        <p:blipFill>
          <a:blip r:embed="rId7">
            <a:lum contrast="30000"/>
          </a:blip>
          <a:srcRect l="23631"/>
          <a:stretch/>
        </p:blipFill>
        <p:spPr>
          <a:xfrm>
            <a:off x="438120" y="4191000"/>
            <a:ext cx="5334120" cy="145272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23181" b="40433"/>
          <a:stretch/>
        </p:blipFill>
        <p:spPr>
          <a:xfrm>
            <a:off x="855540" y="1553496"/>
            <a:ext cx="9204480" cy="2577840"/>
          </a:xfrm>
          <a:prstGeom prst="rect">
            <a:avLst/>
          </a:prstGeom>
          <a:ln>
            <a:noFill/>
          </a:ln>
        </p:spPr>
      </p:pic>
      <p:pic>
        <p:nvPicPr>
          <p:cNvPr id="2" name="CÂU 1,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57800" y="10376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62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64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65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66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67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68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9" name="CustomShape 4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1" name="Picture 13" descr="D:\GIÁO ÁN 1 2020-2021\HÌNH SOẠN GIÁO ÁN\Học hát\Lớp 1 thân yêu\Các bạn nhỏ tập hát nhóm_HTS.png"/>
          <p:cNvPicPr/>
          <p:nvPr/>
        </p:nvPicPr>
        <p:blipFill>
          <a:blip r:embed="rId6"/>
          <a:srcRect t="8886" b="21122"/>
          <a:stretch/>
        </p:blipFill>
        <p:spPr>
          <a:xfrm>
            <a:off x="1987051" y="3200400"/>
            <a:ext cx="7205640" cy="2422637"/>
          </a:xfrm>
          <a:prstGeom prst="rect">
            <a:avLst/>
          </a:prstGeom>
          <a:ln>
            <a:noFill/>
          </a:ln>
        </p:spPr>
      </p:pic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59567" b="20216"/>
          <a:stretch/>
        </p:blipFill>
        <p:spPr>
          <a:xfrm>
            <a:off x="990600" y="1727250"/>
            <a:ext cx="9379080" cy="1473149"/>
          </a:xfrm>
          <a:prstGeom prst="rect">
            <a:avLst/>
          </a:prstGeom>
          <a:ln>
            <a:noFill/>
          </a:ln>
        </p:spPr>
      </p:pic>
      <p:pic>
        <p:nvPicPr>
          <p:cNvPr id="2" name="CÂU 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2980" y="120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7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7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7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79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0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tretch/>
        </p:blipFill>
        <p:spPr>
          <a:xfrm>
            <a:off x="2438400" y="3138948"/>
            <a:ext cx="5809812" cy="2459748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173160" y="1125360"/>
            <a:ext cx="1950840" cy="663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6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4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3" name="Picture 10" descr="D:\GIÁO ÁN 1 2020-2021\HÌNH SOẠN GIÁO ÁN\Học hát\Lớp 1 thân yêu\Nhịp - Copy.jpg"/>
          <p:cNvPicPr/>
          <p:nvPr/>
        </p:nvPicPr>
        <p:blipFill rotWithShape="1">
          <a:blip r:embed="rId7">
            <a:lum contrast="20000"/>
          </a:blip>
          <a:srcRect t="79703" b="2094"/>
          <a:stretch/>
        </p:blipFill>
        <p:spPr>
          <a:xfrm>
            <a:off x="864360" y="1779008"/>
            <a:ext cx="9204480" cy="1497592"/>
          </a:xfrm>
          <a:prstGeom prst="rect">
            <a:avLst/>
          </a:prstGeom>
          <a:ln>
            <a:noFill/>
          </a:ln>
        </p:spPr>
      </p:pic>
      <p:pic>
        <p:nvPicPr>
          <p:cNvPr id="2" name="CÂU 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61800" y="11253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84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8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8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8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8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90" name="CustomShape 3"/>
          <p:cNvSpPr/>
          <p:nvPr/>
        </p:nvSpPr>
        <p:spPr>
          <a:xfrm>
            <a:off x="485640" y="31680"/>
            <a:ext cx="4143600" cy="84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/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Bùi Anh Tôn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CustomShape 4"/>
          <p:cNvSpPr/>
          <p:nvPr/>
        </p:nvSpPr>
        <p:spPr>
          <a:xfrm>
            <a:off x="247680" y="1071720"/>
            <a:ext cx="1950840" cy="54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3+4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2" name="Picture 13" descr="D:\GIÁO ÁN 1 2020-2021\HÌNH SOẠN GIÁO ÁN\Học hát\Lớp 1 thân yêu\Các bạn nhỏ vui ca nhảy múa_HTS.png"/>
          <p:cNvPicPr/>
          <p:nvPr/>
        </p:nvPicPr>
        <p:blipFill>
          <a:blip r:embed="rId6"/>
          <a:srcRect l="4236" r="4939"/>
          <a:stretch/>
        </p:blipFill>
        <p:spPr>
          <a:xfrm>
            <a:off x="5105400" y="3856704"/>
            <a:ext cx="3656994" cy="1757520"/>
          </a:xfrm>
          <a:prstGeom prst="rect">
            <a:avLst/>
          </a:prstGeom>
          <a:ln>
            <a:noFill/>
          </a:ln>
        </p:spPr>
      </p:pic>
      <p:pic>
        <p:nvPicPr>
          <p:cNvPr id="293" name="Picture 13" descr="D:\GIÁO ÁN 1 2020-2021\HÌNH SOẠN GIÁO ÁN\Học hát\Lớp 1 thân yêu\Các bạn nhỏ tập hát nhóm_HTS.png"/>
          <p:cNvPicPr/>
          <p:nvPr/>
        </p:nvPicPr>
        <p:blipFill>
          <a:blip r:embed="rId7"/>
          <a:srcRect t="8886" r="7694" b="21122"/>
          <a:stretch/>
        </p:blipFill>
        <p:spPr>
          <a:xfrm>
            <a:off x="2009640" y="4079514"/>
            <a:ext cx="3095760" cy="1535940"/>
          </a:xfrm>
          <a:prstGeom prst="rect">
            <a:avLst/>
          </a:prstGeom>
          <a:ln>
            <a:noFill/>
          </a:ln>
        </p:spPr>
      </p:pic>
      <p:pic>
        <p:nvPicPr>
          <p:cNvPr id="14" name="Picture 10" descr="D:\GIÁO ÁN 1 2020-2021\HÌNH SOẠN GIÁO ÁN\Học hát\Lớp 1 thân yêu\Nhịp - Copy.jpg"/>
          <p:cNvPicPr/>
          <p:nvPr/>
        </p:nvPicPr>
        <p:blipFill rotWithShape="1">
          <a:blip r:embed="rId8">
            <a:lum contrast="20000"/>
          </a:blip>
          <a:srcRect t="60302" b="2538"/>
          <a:stretch/>
        </p:blipFill>
        <p:spPr>
          <a:xfrm>
            <a:off x="960360" y="1593676"/>
            <a:ext cx="8945640" cy="2436884"/>
          </a:xfrm>
          <a:prstGeom prst="rect">
            <a:avLst/>
          </a:prstGeom>
          <a:ln>
            <a:noFill/>
          </a:ln>
        </p:spPr>
      </p:pic>
      <p:pic>
        <p:nvPicPr>
          <p:cNvPr id="2" name="CÂU 3,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1800" y="10717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10" descr="D:\GIÁO ÁN 1 2020-2021\HÌNH SOẠN GIÁO ÁN\Học hát\Lớp 1 thân yêu\Nhịp - Copy.jp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96" name="CustomShape 1"/>
          <p:cNvSpPr/>
          <p:nvPr/>
        </p:nvSpPr>
        <p:spPr>
          <a:xfrm>
            <a:off x="343080" y="214200"/>
            <a:ext cx="2228760" cy="64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9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9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9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>
            <a:noFill/>
          </a:ln>
        </p:spPr>
      </p:pic>
      <p:pic>
        <p:nvPicPr>
          <p:cNvPr id="302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>
            <a:noFill/>
          </a:ln>
        </p:spPr>
      </p:pic>
      <p:pic>
        <p:nvPicPr>
          <p:cNvPr id="303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>
            <a:noFill/>
          </a:ln>
        </p:spPr>
      </p:pic>
      <p:sp>
        <p:nvSpPr>
          <p:cNvPr id="304" name="CustomShape 1"/>
          <p:cNvSpPr/>
          <p:nvPr/>
        </p:nvSpPr>
        <p:spPr>
          <a:xfrm>
            <a:off x="1377360" y="2571840"/>
            <a:ext cx="8181360" cy="95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0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0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0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0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0" descr="D:\GIÁO ÁN 1 2020-2021\HÌNH SOẠN GIÁO ÁN\Học hát\Lớp 1 thân yêu\Nhịp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pic>
        <p:nvPicPr>
          <p:cNvPr id="310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1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2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3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7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A9B38524-38A5-429F-BCE4-A9AB4C503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53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58" name="CustomShape 1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15" name="Picture 12" descr="D:\GIÁO ÁN 1 2020-2021\HÌNH SOẠN GIÁO ÁN\Học hát\Lớp 1 thân yêu\Untitled.png"/>
          <p:cNvPicPr/>
          <p:nvPr/>
        </p:nvPicPr>
        <p:blipFill>
          <a:blip r:embed="rId3">
            <a:lum contrast="40000"/>
          </a:blip>
          <a:stretch/>
        </p:blipFill>
        <p:spPr>
          <a:xfrm>
            <a:off x="414360" y="1055520"/>
            <a:ext cx="10215720" cy="4548240"/>
          </a:xfrm>
          <a:prstGeom prst="rect">
            <a:avLst/>
          </a:prstGeom>
          <a:ln>
            <a:noFill/>
          </a:ln>
        </p:spPr>
      </p:pic>
      <p:pic>
        <p:nvPicPr>
          <p:cNvPr id="31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1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1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1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20" name="CustomShape 1"/>
          <p:cNvSpPr/>
          <p:nvPr/>
        </p:nvSpPr>
        <p:spPr>
          <a:xfrm>
            <a:off x="-173160" y="150840"/>
            <a:ext cx="54295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22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2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2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2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28" name="Picture 13" descr="D:\GIÁO ÁN 1 2020-2021\HÌNH SOẠN GIÁO ÁN\Vận dụng sáng tạo\To nhỏ cao thấp.jpg"/>
          <p:cNvPicPr/>
          <p:nvPr/>
        </p:nvPicPr>
        <p:blipFill>
          <a:blip r:embed="rId4"/>
          <a:srcRect l="2921" t="9628" r="4378"/>
          <a:stretch/>
        </p:blipFill>
        <p:spPr>
          <a:xfrm>
            <a:off x="628560" y="2571840"/>
            <a:ext cx="9644040" cy="2439720"/>
          </a:xfrm>
          <a:prstGeom prst="rect">
            <a:avLst/>
          </a:prstGeom>
          <a:ln>
            <a:noFill/>
          </a:ln>
        </p:spPr>
      </p:pic>
      <p:sp>
        <p:nvSpPr>
          <p:cNvPr id="329" name="CustomShape 3"/>
          <p:cNvSpPr/>
          <p:nvPr/>
        </p:nvSpPr>
        <p:spPr>
          <a:xfrm>
            <a:off x="557280" y="1928880"/>
            <a:ext cx="62150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a) Đọc to – nhỏ, cao – thấp câu nhạc.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819000" y="166680"/>
            <a:ext cx="361476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2700360" y="1071720"/>
            <a:ext cx="571500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TO NHỎ, CAO – THẤP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3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3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3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37" name="CustomShape 3"/>
          <p:cNvSpPr/>
          <p:nvPr/>
        </p:nvSpPr>
        <p:spPr>
          <a:xfrm>
            <a:off x="557280" y="1785960"/>
            <a:ext cx="7643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b) Nghe và vỗ tay to – nhỏ theo hình tiết tấu.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8" name="Picture 3" descr="D:\GIÁO ÁN 1 2020-2021\HÌNH SOẠN GIÁO ÁN\Vận dụng sáng tạo\To nhỏ cao thấp - Copy - Copy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1843200" y="2643120"/>
            <a:ext cx="7000920" cy="2838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3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3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3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3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344" name="CustomShape 1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/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45" name="Picture 11" descr="D:\GIÁO ÁN 1 2020-2021\HÌNH SOẠN GIÁO ÁN\Học hát\Lớp 1 thân yêu\Các bạn nhỏ vui đến trường_HTS.png"/>
          <p:cNvPicPr/>
          <p:nvPr/>
        </p:nvPicPr>
        <p:blipFill>
          <a:blip r:embed="rId4">
            <a:lum contrast="30000"/>
          </a:blip>
          <a:srcRect l="24987"/>
          <a:stretch/>
        </p:blipFill>
        <p:spPr>
          <a:xfrm>
            <a:off x="414360" y="1071720"/>
            <a:ext cx="10215720" cy="4624200"/>
          </a:xfrm>
          <a:prstGeom prst="rect">
            <a:avLst/>
          </a:prstGeom>
          <a:ln>
            <a:noFill/>
          </a:ln>
        </p:spPr>
      </p:pic>
      <p:sp>
        <p:nvSpPr>
          <p:cNvPr id="346" name="CustomShape 2"/>
          <p:cNvSpPr/>
          <p:nvPr/>
        </p:nvSpPr>
        <p:spPr>
          <a:xfrm>
            <a:off x="628560" y="107172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1343160" y="1714680"/>
            <a:ext cx="450036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8" name="CustomShape 4"/>
          <p:cNvSpPr/>
          <p:nvPr/>
        </p:nvSpPr>
        <p:spPr>
          <a:xfrm>
            <a:off x="557280" y="228600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1122480" y="2928960"/>
            <a:ext cx="4929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TO - NHỎ, CAO – THẤP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5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6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>
            <a:noFill/>
          </a:ln>
        </p:spPr>
      </p:pic>
      <p:pic>
        <p:nvPicPr>
          <p:cNvPr id="68" name="Picture 14"/>
          <p:cNvPicPr/>
          <p:nvPr/>
        </p:nvPicPr>
        <p:blipFill>
          <a:blip r:embed="rId7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>
            <a:noFill/>
          </a:ln>
        </p:spPr>
      </p:pic>
      <p:sp>
        <p:nvSpPr>
          <p:cNvPr id="69" name="CustomShape 1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>
                  <a:alpha val="0"/>
                </a:srgbClr>
              </a:gs>
            </a:gsLst>
            <a:lin ang="1080000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0" name="Group 5"/>
          <p:cNvPicPr/>
          <p:nvPr/>
        </p:nvPicPr>
        <p:blipFill>
          <a:blip r:embed="rId8"/>
          <a:stretch/>
        </p:blipFill>
        <p:spPr>
          <a:xfrm>
            <a:off x="4389480" y="5907240"/>
            <a:ext cx="2286000" cy="785520"/>
          </a:xfrm>
          <a:prstGeom prst="rect">
            <a:avLst/>
          </a:prstGeom>
          <a:ln>
            <a:noFill/>
          </a:ln>
        </p:spPr>
      </p:pic>
      <p:grpSp>
        <p:nvGrpSpPr>
          <p:cNvPr id="71" name="Group 2"/>
          <p:cNvGrpSpPr/>
          <p:nvPr/>
        </p:nvGrpSpPr>
        <p:grpSpPr>
          <a:xfrm>
            <a:off x="542880" y="-49320"/>
            <a:ext cx="10051920" cy="1384560"/>
            <a:chOff x="542880" y="-49320"/>
            <a:chExt cx="10051920" cy="1384560"/>
          </a:xfrm>
        </p:grpSpPr>
        <p:pic>
          <p:nvPicPr>
            <p:cNvPr id="72" name="AutoShape 17"/>
            <p:cNvPicPr/>
            <p:nvPr/>
          </p:nvPicPr>
          <p:blipFill>
            <a:blip r:embed="rId9"/>
            <a:stretch/>
          </p:blipFill>
          <p:spPr>
            <a:xfrm>
              <a:off x="542880" y="-49320"/>
              <a:ext cx="10051920" cy="13845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3" name="CustomShape 3"/>
            <p:cNvSpPr/>
            <p:nvPr/>
          </p:nvSpPr>
          <p:spPr>
            <a:xfrm>
              <a:off x="806400" y="177840"/>
              <a:ext cx="9469440" cy="855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" name="CustomShape 4"/>
          <p:cNvSpPr/>
          <p:nvPr/>
        </p:nvSpPr>
        <p:spPr>
          <a:xfrm>
            <a:off x="985680" y="111240"/>
            <a:ext cx="9109080" cy="1008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Nghe và điền từ còn thiếu vào câu hát sau?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  <a:p>
            <a:pPr algn="ctr"/>
            <a:r>
              <a:rPr lang="en-US" sz="28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“... Tạm biệt Thỏ trắng xinh xinh. Mai em vào ........... rồi.”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CustomShape 5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6" name="Group 6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7" name="CustomShape 7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" name="Group 8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9" name="Group 9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0" name="Group 10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1" name="Group 11"/>
                  <p:cNvGrpSpPr/>
                  <p:nvPr/>
                </p:nvGrpSpPr>
                <p:grpSpPr>
                  <a:xfrm>
                    <a:off x="9163440" y="1545840"/>
                    <a:ext cx="182160" cy="101160"/>
                    <a:chOff x="9163440" y="1545840"/>
                    <a:chExt cx="182160" cy="101160"/>
                  </a:xfrm>
                </p:grpSpPr>
                <p:pic>
                  <p:nvPicPr>
                    <p:cNvPr id="8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9163440" y="1545840"/>
                      <a:ext cx="1821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3" name="CustomShape 12"/>
                    <p:cNvSpPr/>
                    <p:nvPr/>
                  </p:nvSpPr>
                  <p:spPr>
                    <a:xfrm>
                      <a:off x="9178200" y="1563840"/>
                      <a:ext cx="1522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4" name="CustomShape 13"/>
                  <p:cNvSpPr/>
                  <p:nvPr/>
                </p:nvSpPr>
                <p:spPr>
                  <a:xfrm>
                    <a:off x="890316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5" name="Group 14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6" name="Group 15"/>
                  <p:cNvGrpSpPr/>
                  <p:nvPr/>
                </p:nvGrpSpPr>
                <p:grpSpPr>
                  <a:xfrm>
                    <a:off x="8803440" y="1545840"/>
                    <a:ext cx="198360" cy="101160"/>
                    <a:chOff x="8803440" y="1545840"/>
                    <a:chExt cx="198360" cy="101160"/>
                  </a:xfrm>
                </p:grpSpPr>
                <p:pic>
                  <p:nvPicPr>
                    <p:cNvPr id="8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803440" y="1545840"/>
                      <a:ext cx="1983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88" name="CustomShape 16"/>
                    <p:cNvSpPr/>
                    <p:nvPr/>
                  </p:nvSpPr>
                  <p:spPr>
                    <a:xfrm>
                      <a:off x="8822160" y="1563840"/>
                      <a:ext cx="1609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" name="CustomShape 17"/>
                  <p:cNvSpPr/>
                  <p:nvPr/>
                </p:nvSpPr>
                <p:spPr>
                  <a:xfrm>
                    <a:off x="8579160" y="1296720"/>
                    <a:ext cx="45864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" name="Group 18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1" name="Group 19"/>
                  <p:cNvGrpSpPr/>
                  <p:nvPr/>
                </p:nvGrpSpPr>
                <p:grpSpPr>
                  <a:xfrm>
                    <a:off x="8491680" y="1545840"/>
                    <a:ext cx="178200" cy="101160"/>
                    <a:chOff x="8491680" y="1545840"/>
                    <a:chExt cx="178200" cy="101160"/>
                  </a:xfrm>
                </p:grpSpPr>
                <p:pic>
                  <p:nvPicPr>
                    <p:cNvPr id="9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491680" y="1545840"/>
                      <a:ext cx="17820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3" name="CustomShape 20"/>
                    <p:cNvSpPr/>
                    <p:nvPr/>
                  </p:nvSpPr>
                  <p:spPr>
                    <a:xfrm>
                      <a:off x="8506080" y="1563840"/>
                      <a:ext cx="1490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" name="CustomShape 21"/>
                  <p:cNvSpPr/>
                  <p:nvPr/>
                </p:nvSpPr>
                <p:spPr>
                  <a:xfrm>
                    <a:off x="824940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" name="Group 22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6" name="Group 23"/>
                  <p:cNvGrpSpPr/>
                  <p:nvPr/>
                </p:nvGrpSpPr>
                <p:grpSpPr>
                  <a:xfrm>
                    <a:off x="8181360" y="1545840"/>
                    <a:ext cx="196560" cy="101160"/>
                    <a:chOff x="8181360" y="1545840"/>
                    <a:chExt cx="196560" cy="101160"/>
                  </a:xfrm>
                </p:grpSpPr>
                <p:pic>
                  <p:nvPicPr>
                    <p:cNvPr id="9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8181360" y="1545840"/>
                      <a:ext cx="1965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98" name="CustomShape 24"/>
                    <p:cNvSpPr/>
                    <p:nvPr/>
                  </p:nvSpPr>
                  <p:spPr>
                    <a:xfrm>
                      <a:off x="8199720" y="1563840"/>
                      <a:ext cx="1594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9" name="CustomShape 25"/>
                  <p:cNvSpPr/>
                  <p:nvPr/>
                </p:nvSpPr>
                <p:spPr>
                  <a:xfrm>
                    <a:off x="7922160" y="1296720"/>
                    <a:ext cx="4431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0" name="Group 26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1" name="Group 27"/>
                  <p:cNvGrpSpPr/>
                  <p:nvPr/>
                </p:nvGrpSpPr>
                <p:grpSpPr>
                  <a:xfrm>
                    <a:off x="7847280" y="1545840"/>
                    <a:ext cx="183960" cy="101160"/>
                    <a:chOff x="7847280" y="1545840"/>
                    <a:chExt cx="183960" cy="101160"/>
                  </a:xfrm>
                </p:grpSpPr>
                <p:pic>
                  <p:nvPicPr>
                    <p:cNvPr id="10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847280" y="1545840"/>
                      <a:ext cx="183960" cy="1011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3" name="CustomShape 28"/>
                    <p:cNvSpPr/>
                    <p:nvPr/>
                  </p:nvSpPr>
                  <p:spPr>
                    <a:xfrm>
                      <a:off x="7862040" y="1563840"/>
                      <a:ext cx="15408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4" name="CustomShape 29"/>
                  <p:cNvSpPr/>
                  <p:nvPr/>
                </p:nvSpPr>
                <p:spPr>
                  <a:xfrm>
                    <a:off x="7598520" y="1296720"/>
                    <a:ext cx="455760" cy="314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5" name="Group 30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6" name="Group 31"/>
                  <p:cNvGrpSpPr/>
                  <p:nvPr/>
                </p:nvGrpSpPr>
                <p:grpSpPr>
                  <a:xfrm>
                    <a:off x="7509960" y="1544760"/>
                    <a:ext cx="211320" cy="101880"/>
                    <a:chOff x="7509960" y="1544760"/>
                    <a:chExt cx="211320" cy="101880"/>
                  </a:xfrm>
                </p:grpSpPr>
                <p:pic>
                  <p:nvPicPr>
                    <p:cNvPr id="10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7509960" y="1544760"/>
                      <a:ext cx="211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08" name="CustomShape 32"/>
                    <p:cNvSpPr/>
                    <p:nvPr/>
                  </p:nvSpPr>
                  <p:spPr>
                    <a:xfrm>
                      <a:off x="7529400" y="1562760"/>
                      <a:ext cx="171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9" name="CustomShape 33"/>
                  <p:cNvSpPr/>
                  <p:nvPr/>
                </p:nvSpPr>
                <p:spPr>
                  <a:xfrm>
                    <a:off x="7265520" y="1293840"/>
                    <a:ext cx="4208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0" name="Group 34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1" name="Group 35"/>
                  <p:cNvGrpSpPr/>
                  <p:nvPr/>
                </p:nvGrpSpPr>
                <p:grpSpPr>
                  <a:xfrm>
                    <a:off x="7192800" y="1544760"/>
                    <a:ext cx="169920" cy="101880"/>
                    <a:chOff x="7192800" y="1544760"/>
                    <a:chExt cx="169920" cy="101880"/>
                  </a:xfrm>
                </p:grpSpPr>
                <p:pic>
                  <p:nvPicPr>
                    <p:cNvPr id="11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192800" y="1544760"/>
                      <a:ext cx="1699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3" name="CustomShape 36"/>
                    <p:cNvSpPr/>
                    <p:nvPr/>
                  </p:nvSpPr>
                  <p:spPr>
                    <a:xfrm>
                      <a:off x="720612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4" name="CustomShape 37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5" name="Group 38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6" name="Group 39"/>
                  <p:cNvGrpSpPr/>
                  <p:nvPr/>
                </p:nvGrpSpPr>
                <p:grpSpPr>
                  <a:xfrm>
                    <a:off x="6847920" y="1544760"/>
                    <a:ext cx="166320" cy="101880"/>
                    <a:chOff x="6847920" y="1544760"/>
                    <a:chExt cx="166320" cy="101880"/>
                  </a:xfrm>
                </p:grpSpPr>
                <p:pic>
                  <p:nvPicPr>
                    <p:cNvPr id="11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847920" y="1544760"/>
                      <a:ext cx="16632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18" name="CustomShape 40"/>
                    <p:cNvSpPr/>
                    <p:nvPr/>
                  </p:nvSpPr>
                  <p:spPr>
                    <a:xfrm>
                      <a:off x="686304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9" name="CustomShape 4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0" name="Group 42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1" name="Group 43"/>
                  <p:cNvGrpSpPr/>
                  <p:nvPr/>
                </p:nvGrpSpPr>
                <p:grpSpPr>
                  <a:xfrm>
                    <a:off x="6541920" y="1544760"/>
                    <a:ext cx="201600" cy="101880"/>
                    <a:chOff x="6541920" y="1544760"/>
                    <a:chExt cx="201600" cy="101880"/>
                  </a:xfrm>
                </p:grpSpPr>
                <p:pic>
                  <p:nvPicPr>
                    <p:cNvPr id="12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541920" y="1544760"/>
                      <a:ext cx="201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3" name="CustomShape 44"/>
                    <p:cNvSpPr/>
                    <p:nvPr/>
                  </p:nvSpPr>
                  <p:spPr>
                    <a:xfrm>
                      <a:off x="6557400" y="1562760"/>
                      <a:ext cx="168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4" name="CustomShape 45"/>
                  <p:cNvSpPr/>
                  <p:nvPr/>
                </p:nvSpPr>
                <p:spPr>
                  <a:xfrm>
                    <a:off x="6287760" y="1293840"/>
                    <a:ext cx="4348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5" name="Group 4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6" name="Group 47"/>
                  <p:cNvGrpSpPr/>
                  <p:nvPr/>
                </p:nvGrpSpPr>
                <p:grpSpPr>
                  <a:xfrm>
                    <a:off x="6198840" y="1544760"/>
                    <a:ext cx="220680" cy="101880"/>
                    <a:chOff x="6198840" y="1544760"/>
                    <a:chExt cx="220680" cy="101880"/>
                  </a:xfrm>
                </p:grpSpPr>
                <p:pic>
                  <p:nvPicPr>
                    <p:cNvPr id="127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6198840" y="1544760"/>
                      <a:ext cx="22068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28" name="CustomShape 48"/>
                    <p:cNvSpPr/>
                    <p:nvPr/>
                  </p:nvSpPr>
                  <p:spPr>
                    <a:xfrm>
                      <a:off x="621864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9" name="CustomShape 49"/>
                  <p:cNvSpPr/>
                  <p:nvPr/>
                </p:nvSpPr>
                <p:spPr>
                  <a:xfrm>
                    <a:off x="5963760" y="1293840"/>
                    <a:ext cx="442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0" name="Group 50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1" name="Group 51"/>
                  <p:cNvGrpSpPr/>
                  <p:nvPr/>
                </p:nvGrpSpPr>
                <p:grpSpPr>
                  <a:xfrm>
                    <a:off x="5876640" y="1544760"/>
                    <a:ext cx="216000" cy="101880"/>
                    <a:chOff x="5876640" y="1544760"/>
                    <a:chExt cx="216000" cy="101880"/>
                  </a:xfrm>
                </p:grpSpPr>
                <p:pic>
                  <p:nvPicPr>
                    <p:cNvPr id="132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876640" y="1544760"/>
                      <a:ext cx="2160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3" name="CustomShape 52"/>
                    <p:cNvSpPr/>
                    <p:nvPr/>
                  </p:nvSpPr>
                  <p:spPr>
                    <a:xfrm>
                      <a:off x="5893200" y="1562760"/>
                      <a:ext cx="1807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4" name="CustomShape 53"/>
                  <p:cNvSpPr/>
                  <p:nvPr/>
                </p:nvSpPr>
                <p:spPr>
                  <a:xfrm>
                    <a:off x="5636880" y="1293840"/>
                    <a:ext cx="412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5" name="Group 54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6" name="Group 55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7" name="Group 56"/>
                  <p:cNvGrpSpPr/>
                  <p:nvPr/>
                </p:nvGrpSpPr>
                <p:grpSpPr>
                  <a:xfrm>
                    <a:off x="5598720" y="1544400"/>
                    <a:ext cx="218160" cy="101880"/>
                    <a:chOff x="5598720" y="1544400"/>
                    <a:chExt cx="21816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5598720" y="1544400"/>
                      <a:ext cx="218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39" name="CustomShape 57"/>
                    <p:cNvSpPr/>
                    <p:nvPr/>
                  </p:nvSpPr>
                  <p:spPr>
                    <a:xfrm>
                      <a:off x="5619240" y="1562040"/>
                      <a:ext cx="17712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CustomShape 58"/>
                  <p:cNvSpPr/>
                  <p:nvPr/>
                </p:nvSpPr>
                <p:spPr>
                  <a:xfrm>
                    <a:off x="5361120" y="1296360"/>
                    <a:ext cx="4395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oup 59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2" name="Group 60"/>
                  <p:cNvGrpSpPr/>
                  <p:nvPr/>
                </p:nvGrpSpPr>
                <p:grpSpPr>
                  <a:xfrm>
                    <a:off x="5295600" y="1544400"/>
                    <a:ext cx="200160" cy="101880"/>
                    <a:chOff x="5295600" y="1544400"/>
                    <a:chExt cx="20016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29560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4" name="CustomShape 61"/>
                    <p:cNvSpPr/>
                    <p:nvPr/>
                  </p:nvSpPr>
                  <p:spPr>
                    <a:xfrm>
                      <a:off x="5311800" y="156204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CustomShape 62"/>
                  <p:cNvSpPr/>
                  <p:nvPr/>
                </p:nvSpPr>
                <p:spPr>
                  <a:xfrm>
                    <a:off x="5037120" y="1296360"/>
                    <a:ext cx="38052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6" name="Group 63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7" name="Group 64"/>
                  <p:cNvGrpSpPr/>
                  <p:nvPr/>
                </p:nvGrpSpPr>
                <p:grpSpPr>
                  <a:xfrm>
                    <a:off x="4977720" y="1544400"/>
                    <a:ext cx="185400" cy="101880"/>
                    <a:chOff x="4977720" y="1544400"/>
                    <a:chExt cx="185400" cy="101880"/>
                  </a:xfrm>
                </p:grpSpPr>
                <p:pic>
                  <p:nvPicPr>
                    <p:cNvPr id="14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977720" y="1544400"/>
                      <a:ext cx="1854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49" name="CustomShape 65"/>
                    <p:cNvSpPr/>
                    <p:nvPr/>
                  </p:nvSpPr>
                  <p:spPr>
                    <a:xfrm>
                      <a:off x="4995000" y="1562040"/>
                      <a:ext cx="150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0" name="CustomShape 66"/>
                  <p:cNvSpPr/>
                  <p:nvPr/>
                </p:nvSpPr>
                <p:spPr>
                  <a:xfrm>
                    <a:off x="4707360" y="1296360"/>
                    <a:ext cx="45468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1" name="Group 67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2" name="Group 68"/>
                  <p:cNvGrpSpPr/>
                  <p:nvPr/>
                </p:nvGrpSpPr>
                <p:grpSpPr>
                  <a:xfrm>
                    <a:off x="4643280" y="1544400"/>
                    <a:ext cx="192600" cy="101880"/>
                    <a:chOff x="4643280" y="1544400"/>
                    <a:chExt cx="192600" cy="101880"/>
                  </a:xfrm>
                </p:grpSpPr>
                <p:pic>
                  <p:nvPicPr>
                    <p:cNvPr id="15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643280" y="1544400"/>
                      <a:ext cx="19260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4" name="CustomShape 69"/>
                    <p:cNvSpPr/>
                    <p:nvPr/>
                  </p:nvSpPr>
                  <p:spPr>
                    <a:xfrm>
                      <a:off x="4658760" y="1562040"/>
                      <a:ext cx="161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5" name="CustomShape 70"/>
                  <p:cNvSpPr/>
                  <p:nvPr/>
                </p:nvSpPr>
                <p:spPr>
                  <a:xfrm>
                    <a:off x="4380120" y="1296360"/>
                    <a:ext cx="41076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6" name="Group 7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7" name="Group 72"/>
                  <p:cNvGrpSpPr/>
                  <p:nvPr/>
                </p:nvGrpSpPr>
                <p:grpSpPr>
                  <a:xfrm>
                    <a:off x="4312080" y="1544400"/>
                    <a:ext cx="200160" cy="101880"/>
                    <a:chOff x="4312080" y="1544400"/>
                    <a:chExt cx="200160" cy="101880"/>
                  </a:xfrm>
                </p:grpSpPr>
                <p:pic>
                  <p:nvPicPr>
                    <p:cNvPr id="15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4312080" y="1544400"/>
                      <a:ext cx="200160" cy="10188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59" name="CustomShape 73"/>
                    <p:cNvSpPr/>
                    <p:nvPr/>
                  </p:nvSpPr>
                  <p:spPr>
                    <a:xfrm>
                      <a:off x="4330440" y="1562040"/>
                      <a:ext cx="162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0" name="CustomShape 74"/>
                  <p:cNvSpPr/>
                  <p:nvPr/>
                </p:nvSpPr>
                <p:spPr>
                  <a:xfrm>
                    <a:off x="4056480" y="1296360"/>
                    <a:ext cx="415800" cy="315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1" name="Group 75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2" name="Group 76"/>
                  <p:cNvGrpSpPr/>
                  <p:nvPr/>
                </p:nvGrpSpPr>
                <p:grpSpPr>
                  <a:xfrm>
                    <a:off x="4000320" y="1543320"/>
                    <a:ext cx="178920" cy="102960"/>
                    <a:chOff x="4000320" y="1543320"/>
                    <a:chExt cx="178920" cy="102960"/>
                  </a:xfrm>
                </p:grpSpPr>
                <p:pic>
                  <p:nvPicPr>
                    <p:cNvPr id="16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000320" y="1543320"/>
                      <a:ext cx="17892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4" name="CustomShape 77"/>
                    <p:cNvSpPr/>
                    <p:nvPr/>
                  </p:nvSpPr>
                  <p:spPr>
                    <a:xfrm>
                      <a:off x="4014360" y="156096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5" name="CustomShape 78"/>
                  <p:cNvSpPr/>
                  <p:nvPr/>
                </p:nvSpPr>
                <p:spPr>
                  <a:xfrm>
                    <a:off x="3723480" y="1293840"/>
                    <a:ext cx="368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6" name="Group 79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7" name="Group 80"/>
                  <p:cNvGrpSpPr/>
                  <p:nvPr/>
                </p:nvGrpSpPr>
                <p:grpSpPr>
                  <a:xfrm>
                    <a:off x="3649320" y="1543320"/>
                    <a:ext cx="203040" cy="102960"/>
                    <a:chOff x="3649320" y="1543320"/>
                    <a:chExt cx="203040" cy="102960"/>
                  </a:xfrm>
                </p:grpSpPr>
                <p:pic>
                  <p:nvPicPr>
                    <p:cNvPr id="16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649320" y="1543320"/>
                      <a:ext cx="203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69" name="CustomShape 81"/>
                    <p:cNvSpPr/>
                    <p:nvPr/>
                  </p:nvSpPr>
                  <p:spPr>
                    <a:xfrm>
                      <a:off x="366768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0" name="CustomShape 82"/>
                  <p:cNvSpPr/>
                  <p:nvPr/>
                </p:nvSpPr>
                <p:spPr>
                  <a:xfrm>
                    <a:off x="3396600" y="1293840"/>
                    <a:ext cx="3949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1" name="Group 83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2" name="Group 84"/>
                  <p:cNvGrpSpPr/>
                  <p:nvPr/>
                </p:nvGrpSpPr>
                <p:grpSpPr>
                  <a:xfrm>
                    <a:off x="3330360" y="1543320"/>
                    <a:ext cx="198000" cy="102960"/>
                    <a:chOff x="3330360" y="1543320"/>
                    <a:chExt cx="198000" cy="102960"/>
                  </a:xfrm>
                </p:grpSpPr>
                <p:pic>
                  <p:nvPicPr>
                    <p:cNvPr id="17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330360" y="1543320"/>
                      <a:ext cx="19800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4" name="CustomShape 85"/>
                    <p:cNvSpPr/>
                    <p:nvPr/>
                  </p:nvSpPr>
                  <p:spPr>
                    <a:xfrm>
                      <a:off x="3345840" y="1560960"/>
                      <a:ext cx="1656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5" name="CustomShape 86"/>
                  <p:cNvSpPr/>
                  <p:nvPr/>
                </p:nvSpPr>
                <p:spPr>
                  <a:xfrm>
                    <a:off x="3072600" y="1293840"/>
                    <a:ext cx="4046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6" name="Group 87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7" name="Group 88"/>
                  <p:cNvGrpSpPr/>
                  <p:nvPr/>
                </p:nvGrpSpPr>
                <p:grpSpPr>
                  <a:xfrm>
                    <a:off x="3019320" y="1543320"/>
                    <a:ext cx="182160" cy="102960"/>
                    <a:chOff x="3019320" y="1543320"/>
                    <a:chExt cx="182160" cy="102960"/>
                  </a:xfrm>
                </p:grpSpPr>
                <p:pic>
                  <p:nvPicPr>
                    <p:cNvPr id="17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3019320" y="1543320"/>
                      <a:ext cx="18216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79" name="CustomShape 89"/>
                    <p:cNvSpPr/>
                    <p:nvPr/>
                  </p:nvSpPr>
                  <p:spPr>
                    <a:xfrm>
                      <a:off x="3035520" y="1560960"/>
                      <a:ext cx="1479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0" name="CustomShape 90"/>
                  <p:cNvSpPr/>
                  <p:nvPr/>
                </p:nvSpPr>
                <p:spPr>
                  <a:xfrm>
                    <a:off x="2745720" y="1293840"/>
                    <a:ext cx="434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1" name="Group 91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2" name="Group 92"/>
                  <p:cNvGrpSpPr/>
                  <p:nvPr/>
                </p:nvGrpSpPr>
                <p:grpSpPr>
                  <a:xfrm>
                    <a:off x="2701440" y="1543320"/>
                    <a:ext cx="176040" cy="102960"/>
                    <a:chOff x="2701440" y="1543320"/>
                    <a:chExt cx="176040" cy="102960"/>
                  </a:xfrm>
                </p:grpSpPr>
                <p:pic>
                  <p:nvPicPr>
                    <p:cNvPr id="183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701440" y="1543320"/>
                      <a:ext cx="1760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4" name="CustomShape 93"/>
                    <p:cNvSpPr/>
                    <p:nvPr/>
                  </p:nvSpPr>
                  <p:spPr>
                    <a:xfrm>
                      <a:off x="2715120" y="1560960"/>
                      <a:ext cx="1472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5" name="CustomShape 94"/>
                  <p:cNvSpPr/>
                  <p:nvPr/>
                </p:nvSpPr>
                <p:spPr>
                  <a:xfrm>
                    <a:off x="2421720" y="1293840"/>
                    <a:ext cx="4381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6" name="Group 95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7" name="Group 96"/>
                  <p:cNvGrpSpPr/>
                  <p:nvPr/>
                </p:nvGrpSpPr>
                <p:grpSpPr>
                  <a:xfrm>
                    <a:off x="2361960" y="1543320"/>
                    <a:ext cx="188640" cy="102960"/>
                    <a:chOff x="2361960" y="1543320"/>
                    <a:chExt cx="188640" cy="102960"/>
                  </a:xfrm>
                </p:grpSpPr>
                <p:pic>
                  <p:nvPicPr>
                    <p:cNvPr id="188" name="Freeform 149"/>
                    <p:cNvPicPr/>
                    <p:nvPr/>
                  </p:nvPicPr>
                  <p:blipFill>
                    <a:blip r:embed="rId11"/>
                    <a:stretch/>
                  </p:blipFill>
                  <p:spPr>
                    <a:xfrm>
                      <a:off x="2361960" y="1543320"/>
                      <a:ext cx="188640" cy="102960"/>
                    </a:xfrm>
                    <a:prstGeom prst="rect">
                      <a:avLst/>
                    </a:prstGeom>
                    <a:ln>
                      <a:noFill/>
                    </a:ln>
                  </p:spPr>
                </p:pic>
                <p:sp>
                  <p:nvSpPr>
                    <p:cNvPr id="189" name="CustomShape 97"/>
                    <p:cNvSpPr/>
                    <p:nvPr/>
                  </p:nvSpPr>
                  <p:spPr>
                    <a:xfrm>
                      <a:off x="2378880" y="1560960"/>
                      <a:ext cx="1530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0" name="CustomShape 98"/>
                  <p:cNvSpPr/>
                  <p:nvPr/>
                </p:nvSpPr>
                <p:spPr>
                  <a:xfrm>
                    <a:off x="2094840" y="1293840"/>
                    <a:ext cx="4222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>
                          <a:alpha val="0"/>
                        </a:srgbClr>
                      </a:gs>
                    </a:gsLst>
                    <a:lin ang="0"/>
                  </a:gradFill>
                  <a:ln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1" name="Picture 13" descr="5"/>
          <p:cNvPicPr/>
          <p:nvPr/>
        </p:nvPicPr>
        <p:blipFill>
          <a:blip r:embed="rId12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>
            <a:noFill/>
          </a:ln>
        </p:spPr>
      </p:pic>
      <p:pic>
        <p:nvPicPr>
          <p:cNvPr id="192" name="Picture 12" descr="5"/>
          <p:cNvPicPr/>
          <p:nvPr/>
        </p:nvPicPr>
        <p:blipFill>
          <a:blip r:embed="rId13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4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>
            <a:noFill/>
          </a:ln>
        </p:spPr>
      </p:pic>
      <p:pic>
        <p:nvPicPr>
          <p:cNvPr id="194" name="Picture 13" descr="5"/>
          <p:cNvPicPr/>
          <p:nvPr/>
        </p:nvPicPr>
        <p:blipFill>
          <a:blip r:embed="rId15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>
            <a:noFill/>
          </a:ln>
        </p:spPr>
      </p:pic>
      <p:pic>
        <p:nvPicPr>
          <p:cNvPr id="195" name="Picture 8" descr="000o"/>
          <p:cNvPicPr/>
          <p:nvPr/>
        </p:nvPicPr>
        <p:blipFill>
          <a:blip r:embed="rId16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196" name="Picture 9" descr="000o"/>
          <p:cNvPicPr/>
          <p:nvPr/>
        </p:nvPicPr>
        <p:blipFill>
          <a:blip r:embed="rId16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197" name="Picture 10" descr="000o"/>
          <p:cNvPicPr/>
          <p:nvPr/>
        </p:nvPicPr>
        <p:blipFill>
          <a:blip r:embed="rId16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198" name="Picture 11" descr="000o"/>
          <p:cNvPicPr/>
          <p:nvPr/>
        </p:nvPicPr>
        <p:blipFill>
          <a:blip r:embed="rId16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199" name="CustomShape 99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0" name="Picture 149" descr="Special Kid"/>
          <p:cNvPicPr/>
          <p:nvPr/>
        </p:nvPicPr>
        <p:blipFill>
          <a:blip r:embed="rId17"/>
          <a:srcRect b="11771"/>
          <a:stretch/>
        </p:blipFill>
        <p:spPr>
          <a:xfrm>
            <a:off x="1986120" y="1785960"/>
            <a:ext cx="7286400" cy="3643200"/>
          </a:xfrm>
          <a:prstGeom prst="rect">
            <a:avLst/>
          </a:prstGeom>
          <a:ln>
            <a:noFill/>
          </a:ln>
        </p:spPr>
      </p:pic>
      <p:pic>
        <p:nvPicPr>
          <p:cNvPr id="2" name="tro choi 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939228" y="1216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85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pic>
        <p:nvPicPr>
          <p:cNvPr id="202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03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04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5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06" name="Picture 11" descr="D:\GIÁO ÁN 1 2020-2021\HÌNH SOẠN GIÁO ÁN\Học hát\Lớp 1 thân yêu\Các bạn nhỏ vui đến trường_HTS.png"/>
          <p:cNvPicPr/>
          <p:nvPr/>
        </p:nvPicPr>
        <p:blipFill>
          <a:blip r:embed="rId5">
            <a:lum contrast="30000"/>
          </a:blip>
          <a:srcRect l="24987"/>
          <a:stretch/>
        </p:blipFill>
        <p:spPr>
          <a:xfrm>
            <a:off x="414360" y="1000080"/>
            <a:ext cx="10215720" cy="4695840"/>
          </a:xfrm>
          <a:prstGeom prst="rect">
            <a:avLst/>
          </a:prstGeom>
          <a:ln>
            <a:noFill/>
          </a:ln>
        </p:spPr>
      </p:pic>
      <p:sp>
        <p:nvSpPr>
          <p:cNvPr id="207" name="CustomShape 1"/>
          <p:cNvSpPr/>
          <p:nvPr/>
        </p:nvSpPr>
        <p:spPr>
          <a:xfrm>
            <a:off x="77148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8" name="CustomShape 2"/>
          <p:cNvSpPr/>
          <p:nvPr/>
        </p:nvSpPr>
        <p:spPr>
          <a:xfrm>
            <a:off x="1057320" y="178596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LỚP MỘT THÂN YÊU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557520" y="2428920"/>
            <a:ext cx="250056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Bùi Anh Tôn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1" name="CustomShape 1"/>
          <p:cNvSpPr/>
          <p:nvPr/>
        </p:nvSpPr>
        <p:spPr>
          <a:xfrm>
            <a:off x="541621" y="24756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hát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mẫu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HÁT MẪU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DC450536-8AFC-4180-ABE5-2102B18334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632" y="0"/>
            <a:ext cx="10969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5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Picture 10" descr="D:\GIÁO ÁN 1 2020-2021\HÌNH SOẠN GIÁO ÁN\Học hát\Lớp 1 thân yêu\Nhịp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168120" y="73080"/>
            <a:ext cx="10501560" cy="6643800"/>
          </a:xfrm>
          <a:prstGeom prst="rect">
            <a:avLst/>
          </a:prstGeom>
          <a:ln>
            <a:noFill/>
          </a:ln>
        </p:spPr>
      </p:pic>
      <p:sp>
        <p:nvSpPr>
          <p:cNvPr id="212" name="CustomShape 2"/>
          <p:cNvSpPr/>
          <p:nvPr/>
        </p:nvSpPr>
        <p:spPr>
          <a:xfrm>
            <a:off x="685800" y="285840"/>
            <a:ext cx="257184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Nghe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giai</a:t>
            </a:r>
            <a:r>
              <a:rPr lang="en-US" sz="3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điệu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13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14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15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16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" name="HÁT MẪU LỚ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29600" y="228600"/>
            <a:ext cx="609600" cy="609600"/>
          </a:xfrm>
          <a:prstGeom prst="rect">
            <a:avLst/>
          </a:prstGeom>
        </p:spPr>
      </p:pic>
      <p:pic>
        <p:nvPicPr>
          <p:cNvPr id="3" name="BEAT LƠP MỘT THÂN YÊ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2479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332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EAT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44D16417-85A1-4B18-8A07-136C5380D24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8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 cap="sq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CustomShape 2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CustomShape 3"/>
          <p:cNvSpPr/>
          <p:nvPr/>
        </p:nvSpPr>
        <p:spPr>
          <a:xfrm>
            <a:off x="700200" y="2071800"/>
            <a:ext cx="9783720" cy="340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Kìa tiếng trống trường vang, em bước vào lớp Một.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Từng nét chữ đầu tiên, trang sách học điều hay.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Hòa nhịp cùng tiếng ca, rộn ràng muôn lá hoa.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5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Chúng mình cùng nắm tay, ơi lớp Một thân yêu.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1" name="CustomShape 4"/>
          <p:cNvSpPr/>
          <p:nvPr/>
        </p:nvSpPr>
        <p:spPr>
          <a:xfrm>
            <a:off x="2912040" y="714240"/>
            <a:ext cx="5396760" cy="72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/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LỚP MỘT THÂN YÊU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2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>
            <a:noFill/>
          </a:ln>
        </p:spPr>
      </p:pic>
      <p:pic>
        <p:nvPicPr>
          <p:cNvPr id="22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>
            <a:noFill/>
          </a:ln>
        </p:spPr>
      </p:pic>
      <p:pic>
        <p:nvPicPr>
          <p:cNvPr id="22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>
            <a:noFill/>
          </a:ln>
        </p:spPr>
      </p:pic>
      <p:pic>
        <p:nvPicPr>
          <p:cNvPr id="22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>
            <a:noFill/>
          </a:ln>
        </p:spPr>
      </p:pic>
      <p:sp>
        <p:nvSpPr>
          <p:cNvPr id="226" name="CustomShape 5"/>
          <p:cNvSpPr/>
          <p:nvPr/>
        </p:nvSpPr>
        <p:spPr>
          <a:xfrm>
            <a:off x="7063200" y="1571760"/>
            <a:ext cx="183888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 algn="r"/>
            <a:r>
              <a:rPr lang="en-US" sz="2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Bùi Anh Tôn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7352</TotalTime>
  <Words>283</Words>
  <Application>Microsoft Office PowerPoint</Application>
  <PresentationFormat>Custom</PresentationFormat>
  <Paragraphs>60</Paragraphs>
  <Slides>23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SAL - Nguyen Huu Phuc</cp:lastModifiedBy>
  <cp:revision>610</cp:revision>
  <dcterms:created xsi:type="dcterms:W3CDTF">2010-04-30T21:19:48Z</dcterms:created>
  <dcterms:modified xsi:type="dcterms:W3CDTF">2023-06-03T21:10:23Z</dcterms:modified>
  <dc:language>en-US</dc:language>
</cp:coreProperties>
</file>