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5"/>
  </p:notesMasterIdLst>
  <p:sldIdLst>
    <p:sldId id="256" r:id="rId2"/>
    <p:sldId id="257" r:id="rId3"/>
    <p:sldId id="258" r:id="rId4"/>
    <p:sldId id="259" r:id="rId5"/>
    <p:sldId id="260" r:id="rId6"/>
    <p:sldId id="275" r:id="rId7"/>
    <p:sldId id="276" r:id="rId8"/>
    <p:sldId id="277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8" r:id="rId20"/>
    <p:sldId id="271" r:id="rId21"/>
    <p:sldId id="272" r:id="rId22"/>
    <p:sldId id="273" r:id="rId23"/>
    <p:sldId id="274" r:id="rId24"/>
  </p:sldIdLst>
  <p:sldSz cx="109728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45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6" d="100"/>
          <a:sy n="56" d="100"/>
        </p:scale>
        <p:origin x="1188" y="44"/>
      </p:cViewPr>
      <p:guideLst>
        <p:guide orient="horz" pos="2160"/>
        <p:guide pos="345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1"/>
          <p:cNvSpPr/>
          <p:nvPr/>
        </p:nvSpPr>
        <p:spPr>
          <a:xfrm>
            <a:off x="0" y="0"/>
            <a:ext cx="6858000" cy="9144000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sp>
      <p:sp>
        <p:nvSpPr>
          <p:cNvPr id="42" name="PlaceHolder 2"/>
          <p:cNvSpPr>
            <a:spLocks noGrp="1"/>
          </p:cNvSpPr>
          <p:nvPr>
            <p:ph type="hdr"/>
          </p:nvPr>
        </p:nvSpPr>
        <p:spPr>
          <a:xfrm>
            <a:off x="-360" y="0"/>
            <a:ext cx="2971800" cy="45720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pPr algn="ctr"/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3" name="PlaceHolder 3"/>
          <p:cNvSpPr>
            <a:spLocks noGrp="1"/>
          </p:cNvSpPr>
          <p:nvPr>
            <p:ph type="dt"/>
          </p:nvPr>
        </p:nvSpPr>
        <p:spPr>
          <a:xfrm>
            <a:off x="3884400" y="0"/>
            <a:ext cx="2971800" cy="45720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pPr algn="ctr"/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4" name="PlaceHolder 4"/>
          <p:cNvSpPr>
            <a:spLocks noGrp="1" noRot="1" noChangeAspect="1"/>
          </p:cNvSpPr>
          <p:nvPr>
            <p:ph type="sldImg"/>
          </p:nvPr>
        </p:nvSpPr>
        <p:spPr>
          <a:xfrm>
            <a:off x="685800" y="685440"/>
            <a:ext cx="5486400" cy="3429000"/>
          </a:xfrm>
          <a:prstGeom prst="rect">
            <a:avLst/>
          </a:prstGeom>
        </p:spPr>
        <p:txBody>
          <a:bodyPr lIns="90000" tIns="46800" rIns="90000" bIns="46800" anchor="ctr">
            <a:noAutofit/>
          </a:bodyPr>
          <a:lstStyle/>
          <a:p>
            <a:pPr algn="ctr"/>
            <a:r>
              <a:rPr lang="en-US" sz="5500" b="0" strike="noStrike" spc="-1">
                <a:solidFill>
                  <a:srgbClr val="000000"/>
                </a:solidFill>
                <a:latin typeface="Arial"/>
              </a:rPr>
              <a:t>Click to move the slide</a:t>
            </a:r>
          </a:p>
        </p:txBody>
      </p:sp>
      <p:sp>
        <p:nvSpPr>
          <p:cNvPr id="45" name="PlaceHolder 5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r>
              <a:rPr lang="en-US" sz="1500" b="0" strike="noStrike" spc="-1">
                <a:solidFill>
                  <a:srgbClr val="000000"/>
                </a:solidFill>
                <a:latin typeface="Arial"/>
              </a:rPr>
              <a:t>Click to edit the notes format</a:t>
            </a:r>
          </a:p>
        </p:txBody>
      </p:sp>
      <p:sp>
        <p:nvSpPr>
          <p:cNvPr id="46" name="PlaceHolder 6"/>
          <p:cNvSpPr>
            <a:spLocks noGrp="1"/>
          </p:cNvSpPr>
          <p:nvPr>
            <p:ph type="ftr"/>
          </p:nvPr>
        </p:nvSpPr>
        <p:spPr>
          <a:xfrm>
            <a:off x="-360" y="8685360"/>
            <a:ext cx="2971800" cy="457200"/>
          </a:xfrm>
          <a:prstGeom prst="rect">
            <a:avLst/>
          </a:prstGeom>
        </p:spPr>
        <p:txBody>
          <a:bodyPr lIns="90000" tIns="46800" rIns="90000" bIns="46800" anchor="b">
            <a:noAutofit/>
          </a:bodyPr>
          <a:lstStyle/>
          <a:p>
            <a:pPr algn="ctr"/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7" name="PlaceHolder 7"/>
          <p:cNvSpPr>
            <a:spLocks noGrp="1"/>
          </p:cNvSpPr>
          <p:nvPr>
            <p:ph type="sldNum"/>
          </p:nvPr>
        </p:nvSpPr>
        <p:spPr>
          <a:xfrm>
            <a:off x="3884400" y="8685360"/>
            <a:ext cx="2971800" cy="457200"/>
          </a:xfrm>
          <a:prstGeom prst="rect">
            <a:avLst/>
          </a:prstGeom>
        </p:spPr>
        <p:txBody>
          <a:bodyPr lIns="90000" tIns="46800" rIns="90000" bIns="46800" anchor="b">
            <a:noAutofit/>
          </a:bodyPr>
          <a:lstStyle/>
          <a:p>
            <a:pPr algn="r">
              <a:lnSpc>
                <a:spcPct val="100000"/>
              </a:lnSpc>
            </a:pPr>
            <a:fld id="{C1138473-CBE6-4B54-892A-84B09FE480BC}" type="slidenum">
              <a:rPr lang="en-US" sz="1200" b="0" strike="noStrike" spc="-1">
                <a:solidFill>
                  <a:srgbClr val="000000"/>
                </a:solidFill>
                <a:latin typeface="Arial"/>
              </a:rPr>
              <a:t>‹#›</a:t>
            </a:fld>
            <a:endParaRPr lang="en-US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3304084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</p:spPr>
      </p:sp>
      <p:sp>
        <p:nvSpPr>
          <p:cNvPr id="351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endParaRPr lang="en-US" sz="1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2" name="CustomShape 3"/>
          <p:cNvSpPr/>
          <p:nvPr/>
        </p:nvSpPr>
        <p:spPr>
          <a:xfrm>
            <a:off x="3884760" y="8685360"/>
            <a:ext cx="2971800" cy="4572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>
            <a:noAutofit/>
          </a:bodyPr>
          <a:lstStyle/>
          <a:p>
            <a:pPr algn="r">
              <a:lnSpc>
                <a:spcPct val="100000"/>
              </a:lnSpc>
            </a:pPr>
            <a:fld id="{F2D047C0-548B-4452-8401-C410370CDBFB}" type="slidenum">
              <a:rPr lang="en-US" sz="1200" b="0" strike="noStrike" spc="-1">
                <a:solidFill>
                  <a:srgbClr val="000000"/>
                </a:solidFill>
                <a:latin typeface="Arial"/>
              </a:rPr>
              <a:t>3</a:t>
            </a:fld>
            <a:endParaRPr lang="en-US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</p:spPr>
      </p:sp>
      <p:sp>
        <p:nvSpPr>
          <p:cNvPr id="354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endParaRPr lang="en-US" sz="1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5" name="CustomShape 3"/>
          <p:cNvSpPr/>
          <p:nvPr/>
        </p:nvSpPr>
        <p:spPr>
          <a:xfrm>
            <a:off x="3884760" y="8685360"/>
            <a:ext cx="2971800" cy="4572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>
            <a:noAutofit/>
          </a:bodyPr>
          <a:lstStyle/>
          <a:p>
            <a:pPr algn="r">
              <a:lnSpc>
                <a:spcPct val="100000"/>
              </a:lnSpc>
            </a:pPr>
            <a:fld id="{921A76AE-5415-49E5-9104-03A6F7704074}" type="slidenum">
              <a:rPr lang="en-US" sz="1200" b="0" strike="noStrike" spc="-1">
                <a:solidFill>
                  <a:srgbClr val="000000"/>
                </a:solidFill>
                <a:latin typeface="Arial"/>
              </a:rPr>
              <a:t>4</a:t>
            </a:fld>
            <a:endParaRPr lang="en-US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spAutoFit/>
          </a:bodyPr>
          <a:lstStyle/>
          <a:p>
            <a:pPr algn="ctr"/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987408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549360" y="3964320"/>
            <a:ext cx="987408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spAutoFit/>
          </a:bodyPr>
          <a:lstStyle/>
          <a:p>
            <a:pPr algn="ctr"/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54936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560880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spAutoFit/>
          </a:bodyPr>
          <a:lstStyle/>
          <a:p>
            <a:pPr algn="ctr"/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3888000" y="160020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 type="body"/>
          </p:nvPr>
        </p:nvSpPr>
        <p:spPr>
          <a:xfrm>
            <a:off x="7226280" y="160020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 type="body"/>
          </p:nvPr>
        </p:nvSpPr>
        <p:spPr>
          <a:xfrm>
            <a:off x="549360" y="396432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 type="body"/>
          </p:nvPr>
        </p:nvSpPr>
        <p:spPr>
          <a:xfrm>
            <a:off x="3888000" y="396432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 type="body"/>
          </p:nvPr>
        </p:nvSpPr>
        <p:spPr>
          <a:xfrm>
            <a:off x="7226280" y="396432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spAutoFit/>
          </a:bodyPr>
          <a:lstStyle/>
          <a:p>
            <a:pPr algn="ctr"/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549360" y="1600200"/>
            <a:ext cx="9874080" cy="452592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>
              <a:spcBef>
                <a:spcPts val="998"/>
              </a:spcBef>
            </a:pPr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spAutoFit/>
          </a:bodyPr>
          <a:lstStyle/>
          <a:p>
            <a:pPr algn="ctr"/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987408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spAutoFit/>
          </a:bodyPr>
          <a:lstStyle/>
          <a:p>
            <a:pPr algn="ctr"/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spAutoFit/>
          </a:bodyPr>
          <a:lstStyle/>
          <a:p>
            <a:pPr algn="ctr"/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549360" y="274320"/>
            <a:ext cx="9874080" cy="52995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>
              <a:spcBef>
                <a:spcPts val="998"/>
              </a:spcBef>
            </a:pPr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spAutoFit/>
          </a:bodyPr>
          <a:lstStyle/>
          <a:p>
            <a:pPr algn="ctr"/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54936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spAutoFit/>
          </a:bodyPr>
          <a:lstStyle/>
          <a:p>
            <a:pPr algn="ctr"/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560880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spAutoFit/>
          </a:bodyPr>
          <a:lstStyle/>
          <a:p>
            <a:pPr algn="ctr"/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549360" y="3964320"/>
            <a:ext cx="987408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/>
            <a:r>
              <a:rPr lang="en-US" sz="55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6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9874080" cy="4525920"/>
          </a:xfrm>
          <a:prstGeom prst="rect">
            <a:avLst/>
          </a:prstGeom>
        </p:spPr>
        <p:txBody>
          <a:bodyPr lIns="114120" tIns="57240" rIns="114120" bIns="57240">
            <a:normAutofit fontScale="81000"/>
          </a:bodyPr>
          <a:lstStyle/>
          <a:p>
            <a:pPr marL="426960" indent="-426960">
              <a:spcBef>
                <a:spcPts val="998"/>
              </a:spcBef>
              <a:buClr>
                <a:srgbClr val="000000"/>
              </a:buClr>
              <a:buFont typeface="Arial"/>
              <a:buChar char="•"/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927000" lvl="1" indent="-355680">
              <a:spcBef>
                <a:spcPts val="998"/>
              </a:spcBef>
              <a:buClr>
                <a:srgbClr val="000000"/>
              </a:buClr>
              <a:buFont typeface="Arial"/>
              <a:buChar char="–"/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427040" lvl="2" indent="-284040">
              <a:spcBef>
                <a:spcPts val="998"/>
              </a:spcBef>
              <a:buClr>
                <a:srgbClr val="000000"/>
              </a:buClr>
              <a:buFont typeface="Arial"/>
              <a:buChar char="•"/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998360" lvl="3" indent="-284040">
              <a:spcBef>
                <a:spcPts val="998"/>
              </a:spcBef>
              <a:buClr>
                <a:srgbClr val="000000"/>
              </a:buClr>
              <a:buFont typeface="Arial"/>
              <a:buChar char="–"/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570040" lvl="4" indent="-284040">
              <a:spcBef>
                <a:spcPts val="998"/>
              </a:spcBef>
              <a:buClr>
                <a:srgbClr val="000000"/>
              </a:buClr>
              <a:buFont typeface="Arial"/>
              <a:buChar char="»"/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70040" lvl="5" indent="-284040">
              <a:spcBef>
                <a:spcPts val="998"/>
              </a:spcBef>
              <a:buClr>
                <a:srgbClr val="000000"/>
              </a:buClr>
              <a:buFont typeface="Arial"/>
              <a:buChar char="»"/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2570040" lvl="6" indent="-284040">
              <a:spcBef>
                <a:spcPts val="998"/>
              </a:spcBef>
              <a:buClr>
                <a:srgbClr val="000000"/>
              </a:buClr>
              <a:buFont typeface="Arial"/>
              <a:buChar char="»"/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  <p:sp>
        <p:nvSpPr>
          <p:cNvPr id="2" name="PlaceHolder 3"/>
          <p:cNvSpPr>
            <a:spLocks noGrp="1"/>
          </p:cNvSpPr>
          <p:nvPr>
            <p:ph type="dt"/>
          </p:nvPr>
        </p:nvSpPr>
        <p:spPr>
          <a:xfrm>
            <a:off x="549360" y="6244920"/>
            <a:ext cx="2558880" cy="476280"/>
          </a:xfrm>
          <a:prstGeom prst="rect">
            <a:avLst/>
          </a:prstGeom>
        </p:spPr>
        <p:txBody>
          <a:bodyPr lIns="114120" tIns="57240" rIns="114120" bIns="57240">
            <a:noAutofit/>
          </a:bodyPr>
          <a:lstStyle/>
          <a:p>
            <a:pPr algn="ctr"/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ftr"/>
          </p:nvPr>
        </p:nvSpPr>
        <p:spPr>
          <a:xfrm>
            <a:off x="3749760" y="6244920"/>
            <a:ext cx="3473280" cy="476280"/>
          </a:xfrm>
          <a:prstGeom prst="rect">
            <a:avLst/>
          </a:prstGeom>
        </p:spPr>
        <p:txBody>
          <a:bodyPr lIns="114120" tIns="57240" rIns="114120" bIns="57240">
            <a:noAutofit/>
          </a:bodyPr>
          <a:lstStyle/>
          <a:p>
            <a:pPr algn="ctr"/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sldNum"/>
          </p:nvPr>
        </p:nvSpPr>
        <p:spPr>
          <a:xfrm>
            <a:off x="7864560" y="6244920"/>
            <a:ext cx="2558880" cy="476280"/>
          </a:xfrm>
          <a:prstGeom prst="rect">
            <a:avLst/>
          </a:prstGeom>
        </p:spPr>
        <p:txBody>
          <a:bodyPr lIns="114120" tIns="57240" rIns="114120" bIns="57240">
            <a:noAutofit/>
          </a:bodyPr>
          <a:lstStyle/>
          <a:p>
            <a:pPr algn="r">
              <a:lnSpc>
                <a:spcPct val="100000"/>
              </a:lnSpc>
            </a:pPr>
            <a:fld id="{EE4B3861-61F1-4089-B91A-787220A18CF5}" type="slidenum">
              <a:rPr lang="en-US" sz="1700" b="0" strike="noStrike" spc="-1">
                <a:solidFill>
                  <a:srgbClr val="000000"/>
                </a:solidFill>
                <a:latin typeface="Arial"/>
              </a:rPr>
              <a:t>‹#›</a:t>
            </a:fld>
            <a:endParaRPr lang="en-US" sz="17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youtube.com/channel/UCO2d8nr48-iTs8byOJTX9PQ" TargetMode="External"/><Relationship Id="rId5" Type="http://schemas.openxmlformats.org/officeDocument/2006/relationships/image" Target="../media/image4.gif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2.jpe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25.png"/><Relationship Id="rId5" Type="http://schemas.openxmlformats.org/officeDocument/2006/relationships/image" Target="../media/image2.gif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slideLayout" Target="../slideLayouts/slideLayout1.xml"/><Relationship Id="rId7" Type="http://schemas.microsoft.com/office/2007/relationships/hdphoto" Target="../media/hdphoto1.wdp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26.png"/><Relationship Id="rId5" Type="http://schemas.openxmlformats.org/officeDocument/2006/relationships/image" Target="../media/image2.gif"/><Relationship Id="rId4" Type="http://schemas.openxmlformats.org/officeDocument/2006/relationships/image" Target="../media/image20.jpeg"/><Relationship Id="rId9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5.png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27.png"/><Relationship Id="rId5" Type="http://schemas.openxmlformats.org/officeDocument/2006/relationships/image" Target="../media/image2.gif"/><Relationship Id="rId4" Type="http://schemas.openxmlformats.org/officeDocument/2006/relationships/image" Target="../media/image20.jpeg"/><Relationship Id="rId9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2.jpeg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29.png"/><Relationship Id="rId5" Type="http://schemas.openxmlformats.org/officeDocument/2006/relationships/image" Target="../media/image2.gif"/><Relationship Id="rId4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2.jpeg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6" Type="http://schemas.openxmlformats.org/officeDocument/2006/relationships/image" Target="../media/image31.png"/><Relationship Id="rId5" Type="http://schemas.openxmlformats.org/officeDocument/2006/relationships/image" Target="../media/image2.gif"/><Relationship Id="rId4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9.png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6" Type="http://schemas.openxmlformats.org/officeDocument/2006/relationships/image" Target="../media/image32.png"/><Relationship Id="rId5" Type="http://schemas.openxmlformats.org/officeDocument/2006/relationships/image" Target="../media/image2.gif"/><Relationship Id="rId4" Type="http://schemas.openxmlformats.org/officeDocument/2006/relationships/image" Target="../media/image20.jpeg"/><Relationship Id="rId9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gif"/><Relationship Id="rId4" Type="http://schemas.openxmlformats.org/officeDocument/2006/relationships/image" Target="../media/image35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9.png"/><Relationship Id="rId5" Type="http://schemas.openxmlformats.org/officeDocument/2006/relationships/image" Target="../media/image2.gif"/><Relationship Id="rId4" Type="http://schemas.openxmlformats.org/officeDocument/2006/relationships/image" Target="../media/image2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slideLayout" Target="../slideLayouts/slideLayout1.xml"/><Relationship Id="rId1" Type="http://schemas.openxmlformats.org/officeDocument/2006/relationships/video" Target="https://www.youtube.com/embed/FitPNTrW9e8?list=PLrF-9_IJGJlA_xvHiEoynzfc6Ao6ic3Gf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gif"/><Relationship Id="rId4" Type="http://schemas.openxmlformats.org/officeDocument/2006/relationships/image" Target="../media/image6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18" Type="http://schemas.openxmlformats.org/officeDocument/2006/relationships/image" Target="../media/image1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9.jpeg"/><Relationship Id="rId12" Type="http://schemas.openxmlformats.org/officeDocument/2006/relationships/image" Target="../media/image14.png"/><Relationship Id="rId17" Type="http://schemas.openxmlformats.org/officeDocument/2006/relationships/image" Target="../media/image18.png"/><Relationship Id="rId2" Type="http://schemas.openxmlformats.org/officeDocument/2006/relationships/audio" Target="../media/media1.wav"/><Relationship Id="rId16" Type="http://schemas.openxmlformats.org/officeDocument/2006/relationships/image" Target="../media/image2.gif"/><Relationship Id="rId1" Type="http://schemas.microsoft.com/office/2007/relationships/media" Target="../media/media1.wav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5" Type="http://schemas.openxmlformats.org/officeDocument/2006/relationships/image" Target="../media/image17.png"/><Relationship Id="rId10" Type="http://schemas.openxmlformats.org/officeDocument/2006/relationships/image" Target="../media/image12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openxmlformats.org/officeDocument/2006/relationships/image" Target="../media/image2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microsoft.com/office/2007/relationships/media" Target="../media/media3.mp3"/><Relationship Id="rId7" Type="http://schemas.openxmlformats.org/officeDocument/2006/relationships/image" Target="../media/image2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2.jpe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3.mp3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slideLayout" Target="../slideLayouts/slideLayout1.xml"/><Relationship Id="rId1" Type="http://schemas.openxmlformats.org/officeDocument/2006/relationships/video" Target="https://www.youtube.com/embed/dH_i0VVN06A?list=PLrF-9_IJGJlA_xvHiEoynzfc6Ao6ic3Gf" TargetMode="Externa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microsoft.com/office/2007/relationships/media" Target="../media/media3.mp3"/><Relationship Id="rId7" Type="http://schemas.openxmlformats.org/officeDocument/2006/relationships/image" Target="../media/image2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2.jpe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3.mp3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slideLayout" Target="../slideLayouts/slideLayout1.xml"/><Relationship Id="rId1" Type="http://schemas.openxmlformats.org/officeDocument/2006/relationships/video" Target="https://www.youtube.com/embed/FitPNTrW9e8?list=PLrF-9_IJGJlA_xvHiEoynzfc6Ao6ic3Gf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2" descr="D:\GIÁO ÁN 1 2020-2021\HÌNH SOẠN GIÁO ÁN\Chủ đề\Untitled.png"/>
          <p:cNvPicPr/>
          <p:nvPr/>
        </p:nvPicPr>
        <p:blipFill>
          <a:blip r:embed="rId2">
            <a:lum contrast="30000"/>
          </a:blip>
          <a:stretch/>
        </p:blipFill>
        <p:spPr>
          <a:xfrm>
            <a:off x="0" y="0"/>
            <a:ext cx="5629320" cy="6858000"/>
          </a:xfrm>
          <a:prstGeom prst="rect">
            <a:avLst/>
          </a:prstGeom>
          <a:ln>
            <a:noFill/>
          </a:ln>
        </p:spPr>
      </p:pic>
      <p:pic>
        <p:nvPicPr>
          <p:cNvPr id="49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50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51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52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53" name="Picture 4" descr="Phòng Giáo Dục Và Đào Tạo quận Thanh Xuân"/>
          <p:cNvPicPr/>
          <p:nvPr/>
        </p:nvPicPr>
        <p:blipFill>
          <a:blip r:embed="rId4">
            <a:lum contrast="20000"/>
          </a:blip>
          <a:srcRect l="40892" t="17908" r="42036" b="58302"/>
          <a:stretch/>
        </p:blipFill>
        <p:spPr>
          <a:xfrm>
            <a:off x="6272280" y="324000"/>
            <a:ext cx="3714840" cy="3000240"/>
          </a:xfrm>
          <a:prstGeom prst="rect">
            <a:avLst/>
          </a:prstGeom>
          <a:ln>
            <a:noFill/>
          </a:ln>
        </p:spPr>
      </p:pic>
      <p:sp>
        <p:nvSpPr>
          <p:cNvPr id="54" name="CustomShape 1"/>
          <p:cNvSpPr/>
          <p:nvPr/>
        </p:nvSpPr>
        <p:spPr>
          <a:xfrm>
            <a:off x="6486480" y="3429000"/>
            <a:ext cx="3483000" cy="1089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/>
            <a:r>
              <a:rPr lang="en-US" sz="32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TIẾT 1 CHỦ ĐỀ 3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56" name="Picture 4" descr="pcp_download_120"/>
          <p:cNvPicPr/>
          <p:nvPr/>
        </p:nvPicPr>
        <p:blipFill>
          <a:blip r:embed="rId5"/>
          <a:stretch/>
        </p:blipFill>
        <p:spPr>
          <a:xfrm>
            <a:off x="7915320" y="4071960"/>
            <a:ext cx="592200" cy="1214280"/>
          </a:xfrm>
          <a:prstGeom prst="rect">
            <a:avLst/>
          </a:prstGeom>
          <a:ln>
            <a:noFill/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968B7C8-92F5-4C0F-AD82-6A72AA194EC0}"/>
              </a:ext>
            </a:extLst>
          </p:cNvPr>
          <p:cNvSpPr txBox="1"/>
          <p:nvPr/>
        </p:nvSpPr>
        <p:spPr>
          <a:xfrm>
            <a:off x="5792580" y="5390591"/>
            <a:ext cx="505602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u="sng" dirty="0">
                <a:solidFill>
                  <a:srgbClr val="1713CB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KÊNH HỌC LIỆU HUỲNH BO</a:t>
            </a:r>
          </a:p>
          <a:p>
            <a:pPr algn="ctr"/>
            <a:r>
              <a:rPr lang="vi-VN" sz="2000" dirty="0">
                <a:solidFill>
                  <a:srgbClr val="009999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https://www.youtube.com/channel/UCO2d8nr48-iTs8byOJTX9PQ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Picture 11" descr="14"/>
          <p:cNvPicPr/>
          <p:nvPr/>
        </p:nvPicPr>
        <p:blipFill>
          <a:blip r:embed="rId4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>
            <a:noFill/>
          </a:ln>
        </p:spPr>
      </p:pic>
      <p:sp>
        <p:nvSpPr>
          <p:cNvPr id="228" name="CustomShape 1"/>
          <p:cNvSpPr/>
          <p:nvPr/>
        </p:nvSpPr>
        <p:spPr>
          <a:xfrm>
            <a:off x="8942400" y="3716280"/>
            <a:ext cx="1209600" cy="628560"/>
          </a:xfrm>
          <a:prstGeom prst="rect">
            <a:avLst/>
          </a:prstGeom>
          <a:solidFill>
            <a:srgbClr val="FFFFFF"/>
          </a:solidFill>
          <a:ln w="12600" cap="sq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29" name="CustomShape 2"/>
          <p:cNvSpPr/>
          <p:nvPr/>
        </p:nvSpPr>
        <p:spPr>
          <a:xfrm>
            <a:off x="6199200" y="387360"/>
            <a:ext cx="5057640" cy="488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lnSpc>
                <a:spcPct val="70000"/>
              </a:lnSpc>
              <a:spcBef>
                <a:spcPts val="2186"/>
              </a:spcBef>
            </a:pPr>
            <a:r>
              <a:rPr lang="en-US" sz="35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TẬP HÁT TỪNG CÂU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30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231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232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233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  <p:sp>
        <p:nvSpPr>
          <p:cNvPr id="234" name="CustomShape 3"/>
          <p:cNvSpPr/>
          <p:nvPr/>
        </p:nvSpPr>
        <p:spPr>
          <a:xfrm>
            <a:off x="485640" y="31680"/>
            <a:ext cx="4143600" cy="846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/>
            <a:r>
              <a:rPr lang="en-US" sz="2800" b="1" strike="noStrike" spc="-1">
                <a:solidFill>
                  <a:srgbClr val="FFFFFF"/>
                </a:solidFill>
                <a:latin typeface="Times New Roman"/>
                <a:ea typeface="Times New Roman"/>
              </a:rPr>
              <a:t>LỚP MỘT THÂN YÊU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  <a:p>
            <a:pPr algn="r"/>
            <a:r>
              <a:rPr lang="en-US" sz="2000" b="1" i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Bùi Anh Tôn</a:t>
            </a:r>
            <a:endParaRPr lang="en-US" sz="2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35" name="Picture 13" descr="D:\GIÁO ÁN 1 2020-2021\HÌNH SOẠN GIÁO ÁN\Học hát\Lớp 1 thân yêu\Untitled.png"/>
          <p:cNvPicPr/>
          <p:nvPr/>
        </p:nvPicPr>
        <p:blipFill>
          <a:blip r:embed="rId6">
            <a:lum contrast="40000"/>
          </a:blip>
          <a:stretch/>
        </p:blipFill>
        <p:spPr>
          <a:xfrm>
            <a:off x="430200" y="3124200"/>
            <a:ext cx="10144080" cy="2519520"/>
          </a:xfrm>
          <a:prstGeom prst="rect">
            <a:avLst/>
          </a:prstGeom>
          <a:ln>
            <a:noFill/>
          </a:ln>
        </p:spPr>
      </p:pic>
      <p:sp>
        <p:nvSpPr>
          <p:cNvPr id="236" name="CustomShape 4"/>
          <p:cNvSpPr/>
          <p:nvPr/>
        </p:nvSpPr>
        <p:spPr>
          <a:xfrm>
            <a:off x="173160" y="990600"/>
            <a:ext cx="1950840" cy="663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/>
            <a:r>
              <a:rPr lang="en-US" sz="3600" b="1" strike="noStrike" spc="-1" dirty="0" err="1">
                <a:solidFill>
                  <a:srgbClr val="FF0000"/>
                </a:solidFill>
                <a:latin typeface="Times New Roman"/>
                <a:ea typeface="Times New Roman"/>
              </a:rPr>
              <a:t>Câu</a:t>
            </a:r>
            <a:r>
              <a:rPr lang="en-US" sz="3600" b="1" strike="noStrike" spc="-1" dirty="0">
                <a:solidFill>
                  <a:srgbClr val="FF0000"/>
                </a:solidFill>
                <a:latin typeface="Times New Roman"/>
                <a:ea typeface="Times New Roman"/>
              </a:rPr>
              <a:t> 1</a:t>
            </a:r>
            <a:endParaRPr lang="en-US" sz="3600" b="0" strike="noStrike" spc="-1" dirty="0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13" name="Picture 10" descr="D:\GIÁO ÁN 1 2020-2021\HÌNH SOẠN GIÁO ÁN\Học hát\Lớp 1 thân yêu\Nhịp - Copy.jpg"/>
          <p:cNvPicPr/>
          <p:nvPr/>
        </p:nvPicPr>
        <p:blipFill rotWithShape="1">
          <a:blip r:embed="rId7">
            <a:lum contrast="20000"/>
          </a:blip>
          <a:srcRect t="22653" b="58034"/>
          <a:stretch/>
        </p:blipFill>
        <p:spPr>
          <a:xfrm>
            <a:off x="1019160" y="1654080"/>
            <a:ext cx="8886840" cy="1470120"/>
          </a:xfrm>
          <a:prstGeom prst="rect">
            <a:avLst/>
          </a:prstGeom>
          <a:ln>
            <a:noFill/>
          </a:ln>
        </p:spPr>
      </p:pic>
      <p:pic>
        <p:nvPicPr>
          <p:cNvPr id="2" name="CÂU 1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181600" y="1051854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7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8" name="Picture 11" descr="14"/>
          <p:cNvPicPr/>
          <p:nvPr/>
        </p:nvPicPr>
        <p:blipFill>
          <a:blip r:embed="rId4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>
            <a:noFill/>
          </a:ln>
        </p:spPr>
      </p:pic>
      <p:sp>
        <p:nvSpPr>
          <p:cNvPr id="239" name="CustomShape 1"/>
          <p:cNvSpPr/>
          <p:nvPr/>
        </p:nvSpPr>
        <p:spPr>
          <a:xfrm>
            <a:off x="8942400" y="3716280"/>
            <a:ext cx="1209600" cy="628560"/>
          </a:xfrm>
          <a:prstGeom prst="rect">
            <a:avLst/>
          </a:prstGeom>
          <a:solidFill>
            <a:srgbClr val="FFFFFF"/>
          </a:solidFill>
          <a:ln w="12600" cap="sq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40" name="CustomShape 2"/>
          <p:cNvSpPr/>
          <p:nvPr/>
        </p:nvSpPr>
        <p:spPr>
          <a:xfrm>
            <a:off x="6199200" y="387360"/>
            <a:ext cx="5057640" cy="488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lnSpc>
                <a:spcPct val="70000"/>
              </a:lnSpc>
              <a:spcBef>
                <a:spcPts val="2186"/>
              </a:spcBef>
            </a:pPr>
            <a:r>
              <a:rPr lang="en-US" sz="35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TẬP HÁT TỪNG CÂU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41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242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243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244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  <p:sp>
        <p:nvSpPr>
          <p:cNvPr id="245" name="CustomShape 3"/>
          <p:cNvSpPr/>
          <p:nvPr/>
        </p:nvSpPr>
        <p:spPr>
          <a:xfrm>
            <a:off x="485640" y="31680"/>
            <a:ext cx="4143600" cy="846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/>
            <a:r>
              <a:rPr lang="en-US" sz="2800" b="1" strike="noStrike" spc="-1">
                <a:solidFill>
                  <a:srgbClr val="FFFFFF"/>
                </a:solidFill>
                <a:latin typeface="Times New Roman"/>
                <a:ea typeface="Times New Roman"/>
              </a:rPr>
              <a:t>LỚP MỘT THÂN YÊU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  <a:p>
            <a:pPr algn="r"/>
            <a:r>
              <a:rPr lang="en-US" sz="2000" b="1" i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Bùi Anh Tôn</a:t>
            </a:r>
            <a:endParaRPr lang="en-US" sz="2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46" name="Picture 2" descr="D:\GIÁO ÁN 1 2020-2021\HÌNH SOẠN GIÁO ÁN\Học hát\Lớp 1 thân yêu\q.png"/>
          <p:cNvPicPr/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/>
        </p:blipFill>
        <p:spPr>
          <a:xfrm>
            <a:off x="428760" y="3200400"/>
            <a:ext cx="10129680" cy="2419200"/>
          </a:xfrm>
          <a:prstGeom prst="rect">
            <a:avLst/>
          </a:prstGeom>
          <a:ln>
            <a:noFill/>
          </a:ln>
        </p:spPr>
      </p:pic>
      <p:sp>
        <p:nvSpPr>
          <p:cNvPr id="247" name="CustomShape 4"/>
          <p:cNvSpPr/>
          <p:nvPr/>
        </p:nvSpPr>
        <p:spPr>
          <a:xfrm>
            <a:off x="173160" y="990600"/>
            <a:ext cx="1950840" cy="663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/>
            <a:r>
              <a:rPr lang="en-US" sz="3600" b="1" strike="noStrike" spc="-1" dirty="0" err="1">
                <a:solidFill>
                  <a:srgbClr val="FF0000"/>
                </a:solidFill>
                <a:latin typeface="Times New Roman"/>
                <a:ea typeface="Times New Roman"/>
              </a:rPr>
              <a:t>Câu</a:t>
            </a:r>
            <a:r>
              <a:rPr lang="en-US" sz="3600" b="1" strike="noStrike" spc="-1" dirty="0">
                <a:solidFill>
                  <a:srgbClr val="FF0000"/>
                </a:solidFill>
                <a:latin typeface="Times New Roman"/>
                <a:ea typeface="Times New Roman"/>
              </a:rPr>
              <a:t> 2</a:t>
            </a:r>
            <a:endParaRPr lang="en-US" sz="3600" b="0" strike="noStrike" spc="-1" dirty="0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13" name="Picture 10" descr="D:\GIÁO ÁN 1 2020-2021\HÌNH SOẠN GIÁO ÁN\Học hát\Lớp 1 thân yêu\Nhịp - Copy.jpg"/>
          <p:cNvPicPr/>
          <p:nvPr/>
        </p:nvPicPr>
        <p:blipFill rotWithShape="1">
          <a:blip r:embed="rId8">
            <a:lum contrast="20000"/>
          </a:blip>
          <a:srcRect t="41522" b="40433"/>
          <a:stretch/>
        </p:blipFill>
        <p:spPr>
          <a:xfrm>
            <a:off x="853920" y="1632819"/>
            <a:ext cx="9204480" cy="1449593"/>
          </a:xfrm>
          <a:prstGeom prst="rect">
            <a:avLst/>
          </a:prstGeom>
          <a:ln>
            <a:noFill/>
          </a:ln>
        </p:spPr>
      </p:pic>
      <p:pic>
        <p:nvPicPr>
          <p:cNvPr id="2" name="CÂU 2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151360" y="1048626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9" name="Picture 11" descr="14"/>
          <p:cNvPicPr/>
          <p:nvPr/>
        </p:nvPicPr>
        <p:blipFill>
          <a:blip r:embed="rId4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>
            <a:noFill/>
          </a:ln>
        </p:spPr>
      </p:pic>
      <p:sp>
        <p:nvSpPr>
          <p:cNvPr id="250" name="CustomShape 1"/>
          <p:cNvSpPr/>
          <p:nvPr/>
        </p:nvSpPr>
        <p:spPr>
          <a:xfrm>
            <a:off x="8942400" y="3716280"/>
            <a:ext cx="1209600" cy="628560"/>
          </a:xfrm>
          <a:prstGeom prst="rect">
            <a:avLst/>
          </a:prstGeom>
          <a:solidFill>
            <a:srgbClr val="FFFFFF"/>
          </a:solidFill>
          <a:ln w="12600" cap="sq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51" name="CustomShape 2"/>
          <p:cNvSpPr/>
          <p:nvPr/>
        </p:nvSpPr>
        <p:spPr>
          <a:xfrm>
            <a:off x="6199200" y="387360"/>
            <a:ext cx="5057640" cy="488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lnSpc>
                <a:spcPct val="70000"/>
              </a:lnSpc>
              <a:spcBef>
                <a:spcPts val="2186"/>
              </a:spcBef>
            </a:pPr>
            <a:r>
              <a:rPr lang="en-US" sz="35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TẬP HÁT TỪNG CÂU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52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253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254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255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  <p:sp>
        <p:nvSpPr>
          <p:cNvPr id="256" name="CustomShape 3"/>
          <p:cNvSpPr/>
          <p:nvPr/>
        </p:nvSpPr>
        <p:spPr>
          <a:xfrm>
            <a:off x="485640" y="31680"/>
            <a:ext cx="4143600" cy="846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/>
            <a:r>
              <a:rPr lang="en-US" sz="2800" b="1" strike="noStrike" spc="-1">
                <a:solidFill>
                  <a:srgbClr val="FFFFFF"/>
                </a:solidFill>
                <a:latin typeface="Times New Roman"/>
                <a:ea typeface="Times New Roman"/>
              </a:rPr>
              <a:t>LỚP MỘT THÂN YÊU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  <a:p>
            <a:pPr algn="r"/>
            <a:r>
              <a:rPr lang="en-US" sz="2000" b="1" i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Bùi Anh Tôn</a:t>
            </a:r>
            <a:endParaRPr lang="en-US" sz="2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57" name="Picture 2" descr="D:\GIÁO ÁN 1 2020-2021\HÌNH SOẠN GIÁO ÁN\Học hát\Lớp 1 thân yêu\q.png"/>
          <p:cNvPicPr/>
          <p:nvPr/>
        </p:nvPicPr>
        <p:blipFill>
          <a:blip r:embed="rId6">
            <a:lum contrast="30000"/>
          </a:blip>
          <a:stretch/>
        </p:blipFill>
        <p:spPr>
          <a:xfrm>
            <a:off x="5772240" y="4191000"/>
            <a:ext cx="4786200" cy="1428600"/>
          </a:xfrm>
          <a:prstGeom prst="rect">
            <a:avLst/>
          </a:prstGeom>
          <a:ln>
            <a:noFill/>
          </a:ln>
        </p:spPr>
      </p:pic>
      <p:sp>
        <p:nvSpPr>
          <p:cNvPr id="258" name="CustomShape 4"/>
          <p:cNvSpPr/>
          <p:nvPr/>
        </p:nvSpPr>
        <p:spPr>
          <a:xfrm>
            <a:off x="247680" y="1071720"/>
            <a:ext cx="1950840" cy="541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/>
            <a:r>
              <a:rPr lang="en-US" sz="28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Câu 1+2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60" name="Picture 13" descr="D:\GIÁO ÁN 1 2020-2021\HÌNH SOẠN GIÁO ÁN\Học hát\Lớp 1 thân yêu\Untitled.png"/>
          <p:cNvPicPr/>
          <p:nvPr/>
        </p:nvPicPr>
        <p:blipFill>
          <a:blip r:embed="rId7">
            <a:lum contrast="30000"/>
          </a:blip>
          <a:srcRect l="23631"/>
          <a:stretch/>
        </p:blipFill>
        <p:spPr>
          <a:xfrm>
            <a:off x="438120" y="4191000"/>
            <a:ext cx="5334120" cy="1452720"/>
          </a:xfrm>
          <a:prstGeom prst="rect">
            <a:avLst/>
          </a:prstGeom>
          <a:ln>
            <a:noFill/>
          </a:ln>
        </p:spPr>
      </p:pic>
      <p:pic>
        <p:nvPicPr>
          <p:cNvPr id="14" name="Picture 10" descr="D:\GIÁO ÁN 1 2020-2021\HÌNH SOẠN GIÁO ÁN\Học hát\Lớp 1 thân yêu\Nhịp - Copy.jpg"/>
          <p:cNvPicPr/>
          <p:nvPr/>
        </p:nvPicPr>
        <p:blipFill rotWithShape="1">
          <a:blip r:embed="rId8">
            <a:lum contrast="20000"/>
          </a:blip>
          <a:srcRect t="23181" b="40433"/>
          <a:stretch/>
        </p:blipFill>
        <p:spPr>
          <a:xfrm>
            <a:off x="855540" y="1553496"/>
            <a:ext cx="9204480" cy="2577840"/>
          </a:xfrm>
          <a:prstGeom prst="rect">
            <a:avLst/>
          </a:prstGeom>
          <a:ln>
            <a:noFill/>
          </a:ln>
        </p:spPr>
      </p:pic>
      <p:pic>
        <p:nvPicPr>
          <p:cNvPr id="2" name="CÂU 1,2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257800" y="103764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8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1" name="Picture 11" descr="14"/>
          <p:cNvPicPr/>
          <p:nvPr/>
        </p:nvPicPr>
        <p:blipFill>
          <a:blip r:embed="rId4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>
            <a:noFill/>
          </a:ln>
        </p:spPr>
      </p:pic>
      <p:sp>
        <p:nvSpPr>
          <p:cNvPr id="262" name="CustomShape 1"/>
          <p:cNvSpPr/>
          <p:nvPr/>
        </p:nvSpPr>
        <p:spPr>
          <a:xfrm>
            <a:off x="8942400" y="3716280"/>
            <a:ext cx="1209600" cy="628560"/>
          </a:xfrm>
          <a:prstGeom prst="rect">
            <a:avLst/>
          </a:prstGeom>
          <a:solidFill>
            <a:srgbClr val="FFFFFF"/>
          </a:solidFill>
          <a:ln w="12600" cap="sq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63" name="CustomShape 2"/>
          <p:cNvSpPr/>
          <p:nvPr/>
        </p:nvSpPr>
        <p:spPr>
          <a:xfrm>
            <a:off x="6199200" y="387360"/>
            <a:ext cx="5057640" cy="488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lnSpc>
                <a:spcPct val="70000"/>
              </a:lnSpc>
              <a:spcBef>
                <a:spcPts val="2186"/>
              </a:spcBef>
            </a:pPr>
            <a:r>
              <a:rPr lang="en-US" sz="35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TẬP HÁT TỪNG CÂU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64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265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266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267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  <p:sp>
        <p:nvSpPr>
          <p:cNvPr id="268" name="CustomShape 3"/>
          <p:cNvSpPr/>
          <p:nvPr/>
        </p:nvSpPr>
        <p:spPr>
          <a:xfrm>
            <a:off x="485640" y="31680"/>
            <a:ext cx="4143600" cy="846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/>
            <a:r>
              <a:rPr lang="en-US" sz="2800" b="1" strike="noStrike" spc="-1">
                <a:solidFill>
                  <a:srgbClr val="FFFFFF"/>
                </a:solidFill>
                <a:latin typeface="Times New Roman"/>
                <a:ea typeface="Times New Roman"/>
              </a:rPr>
              <a:t>LỚP MỘT THÂN YÊU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  <a:p>
            <a:pPr algn="r"/>
            <a:r>
              <a:rPr lang="en-US" sz="2000" b="1" i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Bùi Anh Tôn</a:t>
            </a:r>
            <a:endParaRPr lang="en-US" sz="2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69" name="CustomShape 4"/>
          <p:cNvSpPr/>
          <p:nvPr/>
        </p:nvSpPr>
        <p:spPr>
          <a:xfrm>
            <a:off x="173160" y="1125360"/>
            <a:ext cx="1950840" cy="663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/>
            <a:r>
              <a:rPr lang="en-US" sz="36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Câu 3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71" name="Picture 13" descr="D:\GIÁO ÁN 1 2020-2021\HÌNH SOẠN GIÁO ÁN\Học hát\Lớp 1 thân yêu\Các bạn nhỏ tập hát nhóm_HTS.png"/>
          <p:cNvPicPr/>
          <p:nvPr/>
        </p:nvPicPr>
        <p:blipFill>
          <a:blip r:embed="rId6"/>
          <a:srcRect t="8886" b="21122"/>
          <a:stretch/>
        </p:blipFill>
        <p:spPr>
          <a:xfrm>
            <a:off x="1987051" y="3200400"/>
            <a:ext cx="7205640" cy="2422637"/>
          </a:xfrm>
          <a:prstGeom prst="rect">
            <a:avLst/>
          </a:prstGeom>
          <a:ln>
            <a:noFill/>
          </a:ln>
        </p:spPr>
      </p:pic>
      <p:pic>
        <p:nvPicPr>
          <p:cNvPr id="13" name="Picture 10" descr="D:\GIÁO ÁN 1 2020-2021\HÌNH SOẠN GIÁO ÁN\Học hát\Lớp 1 thân yêu\Nhịp - Copy.jpg"/>
          <p:cNvPicPr/>
          <p:nvPr/>
        </p:nvPicPr>
        <p:blipFill rotWithShape="1">
          <a:blip r:embed="rId7">
            <a:lum contrast="20000"/>
          </a:blip>
          <a:srcRect t="59567" b="20216"/>
          <a:stretch/>
        </p:blipFill>
        <p:spPr>
          <a:xfrm>
            <a:off x="990600" y="1727250"/>
            <a:ext cx="9379080" cy="1473149"/>
          </a:xfrm>
          <a:prstGeom prst="rect">
            <a:avLst/>
          </a:prstGeom>
          <a:ln>
            <a:noFill/>
          </a:ln>
        </p:spPr>
      </p:pic>
      <p:pic>
        <p:nvPicPr>
          <p:cNvPr id="2" name="CÂU 3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152980" y="1206476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2" name="Picture 11" descr="14"/>
          <p:cNvPicPr/>
          <p:nvPr/>
        </p:nvPicPr>
        <p:blipFill>
          <a:blip r:embed="rId4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>
            <a:noFill/>
          </a:ln>
        </p:spPr>
      </p:pic>
      <p:sp>
        <p:nvSpPr>
          <p:cNvPr id="274" name="CustomShape 2"/>
          <p:cNvSpPr/>
          <p:nvPr/>
        </p:nvSpPr>
        <p:spPr>
          <a:xfrm>
            <a:off x="6199200" y="387360"/>
            <a:ext cx="5057640" cy="488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lnSpc>
                <a:spcPct val="70000"/>
              </a:lnSpc>
              <a:spcBef>
                <a:spcPts val="2186"/>
              </a:spcBef>
            </a:pPr>
            <a:r>
              <a:rPr lang="en-US" sz="35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TẬP HÁT TỪNG CÂU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75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276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277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278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  <p:sp>
        <p:nvSpPr>
          <p:cNvPr id="279" name="CustomShape 3"/>
          <p:cNvSpPr/>
          <p:nvPr/>
        </p:nvSpPr>
        <p:spPr>
          <a:xfrm>
            <a:off x="485640" y="31680"/>
            <a:ext cx="4143600" cy="846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/>
            <a:r>
              <a:rPr lang="en-US" sz="2800" b="1" strike="noStrike" spc="-1">
                <a:solidFill>
                  <a:srgbClr val="FFFFFF"/>
                </a:solidFill>
                <a:latin typeface="Times New Roman"/>
                <a:ea typeface="Times New Roman"/>
              </a:rPr>
              <a:t>LỚP MỘT THÂN YÊU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  <a:p>
            <a:pPr algn="r"/>
            <a:r>
              <a:rPr lang="en-US" sz="2000" b="1" i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Bùi Anh Tôn</a:t>
            </a:r>
            <a:endParaRPr lang="en-US" sz="2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80" name="Picture 13" descr="D:\GIÁO ÁN 1 2020-2021\HÌNH SOẠN GIÁO ÁN\Học hát\Lớp 1 thân yêu\Các bạn nhỏ vui ca nhảy múa_HTS.png"/>
          <p:cNvPicPr/>
          <p:nvPr/>
        </p:nvPicPr>
        <p:blipFill>
          <a:blip r:embed="rId6"/>
          <a:stretch/>
        </p:blipFill>
        <p:spPr>
          <a:xfrm>
            <a:off x="2438400" y="3138948"/>
            <a:ext cx="5809812" cy="2459748"/>
          </a:xfrm>
          <a:prstGeom prst="rect">
            <a:avLst/>
          </a:prstGeom>
          <a:ln>
            <a:noFill/>
          </a:ln>
        </p:spPr>
      </p:pic>
      <p:sp>
        <p:nvSpPr>
          <p:cNvPr id="282" name="CustomShape 5"/>
          <p:cNvSpPr/>
          <p:nvPr/>
        </p:nvSpPr>
        <p:spPr>
          <a:xfrm>
            <a:off x="173160" y="1125360"/>
            <a:ext cx="1950840" cy="663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/>
            <a:r>
              <a:rPr lang="en-US" sz="36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Câu 4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13" name="Picture 10" descr="D:\GIÁO ÁN 1 2020-2021\HÌNH SOẠN GIÁO ÁN\Học hát\Lớp 1 thân yêu\Nhịp - Copy.jpg"/>
          <p:cNvPicPr/>
          <p:nvPr/>
        </p:nvPicPr>
        <p:blipFill rotWithShape="1">
          <a:blip r:embed="rId7">
            <a:lum contrast="20000"/>
          </a:blip>
          <a:srcRect t="79703" b="2094"/>
          <a:stretch/>
        </p:blipFill>
        <p:spPr>
          <a:xfrm>
            <a:off x="864360" y="1779008"/>
            <a:ext cx="9204480" cy="1497592"/>
          </a:xfrm>
          <a:prstGeom prst="rect">
            <a:avLst/>
          </a:prstGeom>
          <a:ln>
            <a:noFill/>
          </a:ln>
        </p:spPr>
      </p:pic>
      <p:pic>
        <p:nvPicPr>
          <p:cNvPr id="2" name="CÂU 4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161800" y="112536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3" name="Picture 11" descr="14"/>
          <p:cNvPicPr/>
          <p:nvPr/>
        </p:nvPicPr>
        <p:blipFill>
          <a:blip r:embed="rId4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>
            <a:noFill/>
          </a:ln>
        </p:spPr>
      </p:pic>
      <p:sp>
        <p:nvSpPr>
          <p:cNvPr id="284" name="CustomShape 1"/>
          <p:cNvSpPr/>
          <p:nvPr/>
        </p:nvSpPr>
        <p:spPr>
          <a:xfrm>
            <a:off x="8942400" y="3716280"/>
            <a:ext cx="1209600" cy="628560"/>
          </a:xfrm>
          <a:prstGeom prst="rect">
            <a:avLst/>
          </a:prstGeom>
          <a:solidFill>
            <a:srgbClr val="FFFFFF"/>
          </a:solidFill>
          <a:ln w="12600" cap="sq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85" name="CustomShape 2"/>
          <p:cNvSpPr/>
          <p:nvPr/>
        </p:nvSpPr>
        <p:spPr>
          <a:xfrm>
            <a:off x="6199200" y="387360"/>
            <a:ext cx="5057640" cy="488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lnSpc>
                <a:spcPct val="70000"/>
              </a:lnSpc>
              <a:spcBef>
                <a:spcPts val="2186"/>
              </a:spcBef>
            </a:pPr>
            <a:r>
              <a:rPr lang="en-US" sz="35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TẬP HÁT TỪNG CÂU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86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287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288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289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  <p:sp>
        <p:nvSpPr>
          <p:cNvPr id="290" name="CustomShape 3"/>
          <p:cNvSpPr/>
          <p:nvPr/>
        </p:nvSpPr>
        <p:spPr>
          <a:xfrm>
            <a:off x="485640" y="31680"/>
            <a:ext cx="4143600" cy="846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/>
            <a:r>
              <a:rPr lang="en-US" sz="2800" b="1" strike="noStrike" spc="-1">
                <a:solidFill>
                  <a:srgbClr val="FFFFFF"/>
                </a:solidFill>
                <a:latin typeface="Times New Roman"/>
                <a:ea typeface="Times New Roman"/>
              </a:rPr>
              <a:t>LỚP MỘT THÂN YÊU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  <a:p>
            <a:pPr algn="r"/>
            <a:r>
              <a:rPr lang="en-US" sz="2000" b="1" i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Bùi Anh Tôn</a:t>
            </a:r>
            <a:endParaRPr lang="en-US" sz="2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91" name="CustomShape 4"/>
          <p:cNvSpPr/>
          <p:nvPr/>
        </p:nvSpPr>
        <p:spPr>
          <a:xfrm>
            <a:off x="247680" y="1071720"/>
            <a:ext cx="1950840" cy="541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/>
            <a:r>
              <a:rPr lang="en-US" sz="28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Câu 3+4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92" name="Picture 13" descr="D:\GIÁO ÁN 1 2020-2021\HÌNH SOẠN GIÁO ÁN\Học hát\Lớp 1 thân yêu\Các bạn nhỏ vui ca nhảy múa_HTS.png"/>
          <p:cNvPicPr/>
          <p:nvPr/>
        </p:nvPicPr>
        <p:blipFill>
          <a:blip r:embed="rId6"/>
          <a:srcRect l="4236" r="4939"/>
          <a:stretch/>
        </p:blipFill>
        <p:spPr>
          <a:xfrm>
            <a:off x="5105400" y="3856704"/>
            <a:ext cx="3656994" cy="1757520"/>
          </a:xfrm>
          <a:prstGeom prst="rect">
            <a:avLst/>
          </a:prstGeom>
          <a:ln>
            <a:noFill/>
          </a:ln>
        </p:spPr>
      </p:pic>
      <p:pic>
        <p:nvPicPr>
          <p:cNvPr id="293" name="Picture 13" descr="D:\GIÁO ÁN 1 2020-2021\HÌNH SOẠN GIÁO ÁN\Học hát\Lớp 1 thân yêu\Các bạn nhỏ tập hát nhóm_HTS.png"/>
          <p:cNvPicPr/>
          <p:nvPr/>
        </p:nvPicPr>
        <p:blipFill>
          <a:blip r:embed="rId7"/>
          <a:srcRect t="8886" r="7694" b="21122"/>
          <a:stretch/>
        </p:blipFill>
        <p:spPr>
          <a:xfrm>
            <a:off x="2009640" y="4079514"/>
            <a:ext cx="3095760" cy="1535940"/>
          </a:xfrm>
          <a:prstGeom prst="rect">
            <a:avLst/>
          </a:prstGeom>
          <a:ln>
            <a:noFill/>
          </a:ln>
        </p:spPr>
      </p:pic>
      <p:pic>
        <p:nvPicPr>
          <p:cNvPr id="14" name="Picture 10" descr="D:\GIÁO ÁN 1 2020-2021\HÌNH SOẠN GIÁO ÁN\Học hát\Lớp 1 thân yêu\Nhịp - Copy.jpg"/>
          <p:cNvPicPr/>
          <p:nvPr/>
        </p:nvPicPr>
        <p:blipFill rotWithShape="1">
          <a:blip r:embed="rId8">
            <a:lum contrast="20000"/>
          </a:blip>
          <a:srcRect t="60302" b="2538"/>
          <a:stretch/>
        </p:blipFill>
        <p:spPr>
          <a:xfrm>
            <a:off x="960360" y="1593676"/>
            <a:ext cx="8945640" cy="2436884"/>
          </a:xfrm>
          <a:prstGeom prst="rect">
            <a:avLst/>
          </a:prstGeom>
          <a:ln>
            <a:noFill/>
          </a:ln>
        </p:spPr>
      </p:pic>
      <p:pic>
        <p:nvPicPr>
          <p:cNvPr id="2" name="CÂU 3,4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161800" y="107172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7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5" name="Picture 10" descr="D:\GIÁO ÁN 1 2020-2021\HÌNH SOẠN GIÁO ÁN\Học hát\Lớp 1 thân yêu\Nhịp - Copy.jpg"/>
          <p:cNvPicPr/>
          <p:nvPr/>
        </p:nvPicPr>
        <p:blipFill>
          <a:blip r:embed="rId2">
            <a:lum contrast="20000"/>
          </a:blip>
          <a:stretch/>
        </p:blipFill>
        <p:spPr>
          <a:xfrm>
            <a:off x="168120" y="73080"/>
            <a:ext cx="10501560" cy="6643800"/>
          </a:xfrm>
          <a:prstGeom prst="rect">
            <a:avLst/>
          </a:prstGeom>
          <a:ln>
            <a:noFill/>
          </a:ln>
        </p:spPr>
      </p:pic>
      <p:sp>
        <p:nvSpPr>
          <p:cNvPr id="296" name="CustomShape 1"/>
          <p:cNvSpPr/>
          <p:nvPr/>
        </p:nvSpPr>
        <p:spPr>
          <a:xfrm>
            <a:off x="343080" y="214200"/>
            <a:ext cx="2228760" cy="648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r>
              <a:rPr lang="en-US" sz="35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Cả bài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97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298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299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300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7" dur="500"/>
                                        <p:tgtEl>
                                          <p:spTgt spid="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1" name="Picture 10" descr="Kết quả hình ảnh cho nền powerpoint đẹp"/>
          <p:cNvPicPr/>
          <p:nvPr/>
        </p:nvPicPr>
        <p:blipFill>
          <a:blip r:embed="rId2"/>
          <a:srcRect t="3617" b="4847"/>
          <a:stretch/>
        </p:blipFill>
        <p:spPr>
          <a:xfrm>
            <a:off x="-19080" y="0"/>
            <a:ext cx="10991880" cy="6858000"/>
          </a:xfrm>
          <a:prstGeom prst="rect">
            <a:avLst/>
          </a:prstGeom>
          <a:ln>
            <a:noFill/>
          </a:ln>
        </p:spPr>
      </p:pic>
      <p:pic>
        <p:nvPicPr>
          <p:cNvPr id="302" name="Picture 6" descr="ag00373_"/>
          <p:cNvPicPr/>
          <p:nvPr/>
        </p:nvPicPr>
        <p:blipFill>
          <a:blip r:embed="rId3"/>
          <a:stretch/>
        </p:blipFill>
        <p:spPr>
          <a:xfrm rot="19965000">
            <a:off x="6854760" y="4481280"/>
            <a:ext cx="2478240" cy="1703160"/>
          </a:xfrm>
          <a:prstGeom prst="rect">
            <a:avLst/>
          </a:prstGeom>
          <a:ln>
            <a:noFill/>
          </a:ln>
        </p:spPr>
      </p:pic>
      <p:pic>
        <p:nvPicPr>
          <p:cNvPr id="303" name="Picture 1"/>
          <p:cNvPicPr/>
          <p:nvPr/>
        </p:nvPicPr>
        <p:blipFill>
          <a:blip r:embed="rId4"/>
          <a:stretch/>
        </p:blipFill>
        <p:spPr>
          <a:xfrm>
            <a:off x="1192320" y="4654440"/>
            <a:ext cx="2712960" cy="1452600"/>
          </a:xfrm>
          <a:prstGeom prst="rect">
            <a:avLst/>
          </a:prstGeom>
          <a:ln>
            <a:noFill/>
          </a:ln>
        </p:spPr>
      </p:pic>
      <p:sp>
        <p:nvSpPr>
          <p:cNvPr id="304" name="CustomShape 1"/>
          <p:cNvSpPr/>
          <p:nvPr/>
        </p:nvSpPr>
        <p:spPr>
          <a:xfrm>
            <a:off x="1377360" y="2571840"/>
            <a:ext cx="8181360" cy="952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14120" tIns="57240" rIns="114120" bIns="57240">
            <a:spAutoFit/>
          </a:bodyPr>
          <a:lstStyle/>
          <a:p>
            <a:pPr algn="ctr"/>
            <a:r>
              <a:rPr lang="en-US" sz="5500" b="1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HÁT CÙNG NHẠC ĐỆM </a:t>
            </a:r>
            <a:endParaRPr lang="en-US" sz="5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05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306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307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308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0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3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3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50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9" name="Picture 10" descr="D:\GIÁO ÁN 1 2020-2021\HÌNH SOẠN GIÁO ÁN\Học hát\Lớp 1 thân yêu\Nhịp - Copy.jpg"/>
          <p:cNvPicPr/>
          <p:nvPr/>
        </p:nvPicPr>
        <p:blipFill>
          <a:blip r:embed="rId4">
            <a:lum contrast="20000"/>
          </a:blip>
          <a:stretch/>
        </p:blipFill>
        <p:spPr>
          <a:xfrm>
            <a:off x="168120" y="73080"/>
            <a:ext cx="10501560" cy="6643800"/>
          </a:xfrm>
          <a:prstGeom prst="rect">
            <a:avLst/>
          </a:prstGeom>
          <a:ln>
            <a:noFill/>
          </a:ln>
        </p:spPr>
      </p:pic>
      <p:pic>
        <p:nvPicPr>
          <p:cNvPr id="310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311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312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313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7" name="BEAT LƠP MỘT THÂN YÊU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34400" y="24792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49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 Media 1" title="BEAT LỚP MỘT THÂN YÊU">
            <a:hlinkClick r:id="" action="ppaction://media"/>
            <a:extLst>
              <a:ext uri="{FF2B5EF4-FFF2-40B4-BE49-F238E27FC236}">
                <a16:creationId xmlns:a16="http://schemas.microsoft.com/office/drawing/2014/main" id="{A9B38524-38A5-429F-BCE4-A9AB4C5033D6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0972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539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9" descr="Kết quả hình ảnh cho nền powerpoint đẹp"/>
          <p:cNvPicPr/>
          <p:nvPr/>
        </p:nvPicPr>
        <p:blipFill>
          <a:blip r:embed="rId2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>
            <a:noFill/>
          </a:ln>
        </p:spPr>
      </p:pic>
      <p:sp>
        <p:nvSpPr>
          <p:cNvPr id="58" name="CustomShape 1"/>
          <p:cNvSpPr/>
          <p:nvPr/>
        </p:nvSpPr>
        <p:spPr>
          <a:xfrm>
            <a:off x="4057560" y="642960"/>
            <a:ext cx="3483000" cy="876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/>
            <a:r>
              <a:rPr lang="en-US" sz="5000" b="1" strike="noStrike" spc="-1">
                <a:solidFill>
                  <a:srgbClr val="C00000"/>
                </a:solidFill>
                <a:latin typeface="Times New Roman"/>
                <a:ea typeface="Times New Roman"/>
              </a:rPr>
              <a:t>ÂM NHẠC</a:t>
            </a:r>
            <a:endParaRPr lang="en-US" sz="5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9" name="CustomShape 2"/>
          <p:cNvSpPr/>
          <p:nvPr/>
        </p:nvSpPr>
        <p:spPr>
          <a:xfrm>
            <a:off x="1057320" y="2143080"/>
            <a:ext cx="9001080" cy="2629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buClr>
                <a:srgbClr val="1713CB"/>
              </a:buClr>
              <a:buFont typeface="Times New Roman"/>
              <a:buChar char="-"/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  <a:p>
            <a:pPr algn="ctr"/>
            <a:r>
              <a:rPr lang="en-US" sz="96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KHỞI ĐỘNG</a:t>
            </a:r>
            <a:r>
              <a:rPr lang="en-US" sz="5400" b="1" i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                                </a:t>
            </a:r>
            <a:endParaRPr lang="en-US" sz="54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60" name="Picture 4" descr="pcp_download_120"/>
          <p:cNvPicPr/>
          <p:nvPr/>
        </p:nvPicPr>
        <p:blipFill>
          <a:blip r:embed="rId3"/>
          <a:stretch/>
        </p:blipFill>
        <p:spPr>
          <a:xfrm>
            <a:off x="1886040" y="4643280"/>
            <a:ext cx="834840" cy="1714680"/>
          </a:xfrm>
          <a:prstGeom prst="rect">
            <a:avLst/>
          </a:prstGeom>
          <a:ln>
            <a:noFill/>
          </a:ln>
        </p:spPr>
      </p:pic>
      <p:pic>
        <p:nvPicPr>
          <p:cNvPr id="61" name="Picture 14" descr="AG00130_"/>
          <p:cNvPicPr/>
          <p:nvPr/>
        </p:nvPicPr>
        <p:blipFill>
          <a:blip r:embed="rId4"/>
          <a:stretch/>
        </p:blipFill>
        <p:spPr>
          <a:xfrm rot="14504400">
            <a:off x="6468840" y="5034960"/>
            <a:ext cx="741240" cy="766800"/>
          </a:xfrm>
          <a:prstGeom prst="rect">
            <a:avLst/>
          </a:prstGeom>
          <a:ln>
            <a:noFill/>
          </a:ln>
        </p:spPr>
      </p:pic>
      <p:pic>
        <p:nvPicPr>
          <p:cNvPr id="62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63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64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65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0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0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1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4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>
            <a:noFill/>
          </a:ln>
        </p:spPr>
      </p:pic>
      <p:pic>
        <p:nvPicPr>
          <p:cNvPr id="315" name="Picture 12" descr="D:\GIÁO ÁN 1 2020-2021\HÌNH SOẠN GIÁO ÁN\Học hát\Lớp 1 thân yêu\Untitled.png"/>
          <p:cNvPicPr/>
          <p:nvPr/>
        </p:nvPicPr>
        <p:blipFill>
          <a:blip r:embed="rId3">
            <a:lum contrast="40000"/>
          </a:blip>
          <a:stretch/>
        </p:blipFill>
        <p:spPr>
          <a:xfrm>
            <a:off x="414360" y="1055520"/>
            <a:ext cx="10215720" cy="4548240"/>
          </a:xfrm>
          <a:prstGeom prst="rect">
            <a:avLst/>
          </a:prstGeom>
          <a:ln>
            <a:noFill/>
          </a:ln>
        </p:spPr>
      </p:pic>
      <p:pic>
        <p:nvPicPr>
          <p:cNvPr id="316" name="Picture 8" descr="000o"/>
          <p:cNvPicPr/>
          <p:nvPr/>
        </p:nvPicPr>
        <p:blipFill>
          <a:blip r:embed="rId4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317" name="Picture 9" descr="000o"/>
          <p:cNvPicPr/>
          <p:nvPr/>
        </p:nvPicPr>
        <p:blipFill>
          <a:blip r:embed="rId4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318" name="Picture 10" descr="000o"/>
          <p:cNvPicPr/>
          <p:nvPr/>
        </p:nvPicPr>
        <p:blipFill>
          <a:blip r:embed="rId4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319" name="Picture 11" descr="000o"/>
          <p:cNvPicPr/>
          <p:nvPr/>
        </p:nvPicPr>
        <p:blipFill>
          <a:blip r:embed="rId4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  <p:sp>
        <p:nvSpPr>
          <p:cNvPr id="320" name="CustomShape 1"/>
          <p:cNvSpPr/>
          <p:nvPr/>
        </p:nvSpPr>
        <p:spPr>
          <a:xfrm>
            <a:off x="-173160" y="150840"/>
            <a:ext cx="5429520" cy="648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186"/>
              </a:spcBef>
            </a:pPr>
            <a:r>
              <a:rPr lang="en-US" sz="3500" b="1" strike="noStrike" spc="-1">
                <a:solidFill>
                  <a:srgbClr val="FFFF00"/>
                </a:solidFill>
                <a:latin typeface="Times New Roman"/>
              </a:rPr>
              <a:t>LỚP MỘT THÂN YÊU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1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>
            <a:noFill/>
          </a:ln>
        </p:spPr>
      </p:pic>
      <p:sp>
        <p:nvSpPr>
          <p:cNvPr id="322" name="CustomShape 1"/>
          <p:cNvSpPr/>
          <p:nvPr/>
        </p:nvSpPr>
        <p:spPr>
          <a:xfrm>
            <a:off x="819000" y="166680"/>
            <a:ext cx="3614760" cy="5716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874"/>
              </a:spcBef>
            </a:pPr>
            <a:r>
              <a:rPr lang="en-US" sz="30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Vận dụng sáng tạo: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23" name="CustomShape 2"/>
          <p:cNvSpPr/>
          <p:nvPr/>
        </p:nvSpPr>
        <p:spPr>
          <a:xfrm>
            <a:off x="2700360" y="1071720"/>
            <a:ext cx="5715000" cy="648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186"/>
              </a:spcBef>
            </a:pPr>
            <a:r>
              <a:rPr lang="en-US" sz="3500" b="1" strike="noStrike" spc="-1">
                <a:solidFill>
                  <a:srgbClr val="FF0000"/>
                </a:solidFill>
                <a:latin typeface="Times New Roman"/>
              </a:rPr>
              <a:t>TO NHỎ, CAO – THẤP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24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325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326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327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328" name="Picture 13" descr="D:\GIÁO ÁN 1 2020-2021\HÌNH SOẠN GIÁO ÁN\Vận dụng sáng tạo\To nhỏ cao thấp.jpg"/>
          <p:cNvPicPr/>
          <p:nvPr/>
        </p:nvPicPr>
        <p:blipFill>
          <a:blip r:embed="rId4"/>
          <a:srcRect l="2921" t="9628" r="4378"/>
          <a:stretch/>
        </p:blipFill>
        <p:spPr>
          <a:xfrm>
            <a:off x="628560" y="2571840"/>
            <a:ext cx="9644040" cy="2439720"/>
          </a:xfrm>
          <a:prstGeom prst="rect">
            <a:avLst/>
          </a:prstGeom>
          <a:ln>
            <a:noFill/>
          </a:ln>
        </p:spPr>
      </p:pic>
      <p:sp>
        <p:nvSpPr>
          <p:cNvPr id="329" name="CustomShape 3"/>
          <p:cNvSpPr/>
          <p:nvPr/>
        </p:nvSpPr>
        <p:spPr>
          <a:xfrm>
            <a:off x="557280" y="1928880"/>
            <a:ext cx="6215040" cy="5716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874"/>
              </a:spcBef>
            </a:pPr>
            <a:r>
              <a:rPr lang="en-US" sz="30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a) Đọc to – nhỏ, cao – thấp câu nhạc.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3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3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8" dur="500" fill="hold"/>
                                        <p:tgtEl>
                                          <p:spTgt spid="3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9" dur="500" fill="hold"/>
                                        <p:tgtEl>
                                          <p:spTgt spid="3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3" dur="500" fill="hold"/>
                                        <p:tgtEl>
                                          <p:spTgt spid="3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4" dur="500" fill="hold"/>
                                        <p:tgtEl>
                                          <p:spTgt spid="3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0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>
            <a:noFill/>
          </a:ln>
        </p:spPr>
      </p:pic>
      <p:sp>
        <p:nvSpPr>
          <p:cNvPr id="331" name="CustomShape 1"/>
          <p:cNvSpPr/>
          <p:nvPr/>
        </p:nvSpPr>
        <p:spPr>
          <a:xfrm>
            <a:off x="819000" y="166680"/>
            <a:ext cx="3614760" cy="5716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874"/>
              </a:spcBef>
            </a:pPr>
            <a:r>
              <a:rPr lang="en-US" sz="30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Vận dụng sáng tạo: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32" name="CustomShape 2"/>
          <p:cNvSpPr/>
          <p:nvPr/>
        </p:nvSpPr>
        <p:spPr>
          <a:xfrm>
            <a:off x="2700360" y="1071720"/>
            <a:ext cx="5715000" cy="648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186"/>
              </a:spcBef>
            </a:pPr>
            <a:r>
              <a:rPr lang="en-US" sz="3500" b="1" strike="noStrike" spc="-1">
                <a:solidFill>
                  <a:srgbClr val="FF0000"/>
                </a:solidFill>
                <a:latin typeface="Times New Roman"/>
              </a:rPr>
              <a:t>TO NHỎ, CAO – THẤP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33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334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335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336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  <p:sp>
        <p:nvSpPr>
          <p:cNvPr id="337" name="CustomShape 3"/>
          <p:cNvSpPr/>
          <p:nvPr/>
        </p:nvSpPr>
        <p:spPr>
          <a:xfrm>
            <a:off x="557280" y="1785960"/>
            <a:ext cx="7643880" cy="5716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874"/>
              </a:spcBef>
            </a:pPr>
            <a:r>
              <a:rPr lang="en-US" sz="30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b) Nghe và vỗ tay to – nhỏ theo hình tiết tấu.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38" name="Picture 3" descr="D:\GIÁO ÁN 1 2020-2021\HÌNH SOẠN GIÁO ÁN\Vận dụng sáng tạo\To nhỏ cao thấp - Copy - Copy.jpg"/>
          <p:cNvPicPr/>
          <p:nvPr/>
        </p:nvPicPr>
        <p:blipFill>
          <a:blip r:embed="rId4">
            <a:lum contrast="30000"/>
          </a:blip>
          <a:stretch/>
        </p:blipFill>
        <p:spPr>
          <a:xfrm>
            <a:off x="1843200" y="2643120"/>
            <a:ext cx="7000920" cy="28386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3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3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9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>
            <a:noFill/>
          </a:ln>
        </p:spPr>
      </p:pic>
      <p:pic>
        <p:nvPicPr>
          <p:cNvPr id="340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341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342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343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  <p:sp>
        <p:nvSpPr>
          <p:cNvPr id="344" name="CustomShape 1"/>
          <p:cNvSpPr/>
          <p:nvPr/>
        </p:nvSpPr>
        <p:spPr>
          <a:xfrm>
            <a:off x="4700520" y="222120"/>
            <a:ext cx="1457280" cy="602280"/>
          </a:xfrm>
          <a:prstGeom prst="rect">
            <a:avLst/>
          </a:prstGeom>
          <a:solidFill>
            <a:srgbClr val="66FF6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/>
            <a:r>
              <a:rPr lang="en-US" sz="32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Tiết 1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45" name="Picture 11" descr="D:\GIÁO ÁN 1 2020-2021\HÌNH SOẠN GIÁO ÁN\Học hát\Lớp 1 thân yêu\Các bạn nhỏ vui đến trường_HTS.png"/>
          <p:cNvPicPr/>
          <p:nvPr/>
        </p:nvPicPr>
        <p:blipFill>
          <a:blip r:embed="rId4">
            <a:lum contrast="30000"/>
          </a:blip>
          <a:srcRect l="24987"/>
          <a:stretch/>
        </p:blipFill>
        <p:spPr>
          <a:xfrm>
            <a:off x="414360" y="1071720"/>
            <a:ext cx="10215720" cy="4624200"/>
          </a:xfrm>
          <a:prstGeom prst="rect">
            <a:avLst/>
          </a:prstGeom>
          <a:ln>
            <a:noFill/>
          </a:ln>
        </p:spPr>
      </p:pic>
      <p:sp>
        <p:nvSpPr>
          <p:cNvPr id="346" name="CustomShape 2"/>
          <p:cNvSpPr/>
          <p:nvPr/>
        </p:nvSpPr>
        <p:spPr>
          <a:xfrm>
            <a:off x="628560" y="1071720"/>
            <a:ext cx="2095560" cy="4806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500"/>
              </a:spcBef>
            </a:pPr>
            <a:r>
              <a:rPr lang="en-US" sz="24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Học hát:</a:t>
            </a:r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47" name="CustomShape 3"/>
          <p:cNvSpPr/>
          <p:nvPr/>
        </p:nvSpPr>
        <p:spPr>
          <a:xfrm>
            <a:off x="1343160" y="1714680"/>
            <a:ext cx="4500360" cy="5414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749"/>
              </a:spcBef>
            </a:pPr>
            <a:r>
              <a:rPr lang="en-US" sz="2800" b="1" strike="noStrike" spc="-1">
                <a:solidFill>
                  <a:srgbClr val="000000"/>
                </a:solidFill>
                <a:latin typeface="Times New Roman"/>
              </a:rPr>
              <a:t>LỚP MỘT THÂN YÊU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48" name="CustomShape 4"/>
          <p:cNvSpPr/>
          <p:nvPr/>
        </p:nvSpPr>
        <p:spPr>
          <a:xfrm>
            <a:off x="557280" y="2286000"/>
            <a:ext cx="2928960" cy="4806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500"/>
              </a:spcBef>
            </a:pPr>
            <a:r>
              <a:rPr lang="en-US" sz="24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Vận dụng sáng tạo:</a:t>
            </a:r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49" name="CustomShape 5"/>
          <p:cNvSpPr/>
          <p:nvPr/>
        </p:nvSpPr>
        <p:spPr>
          <a:xfrm>
            <a:off x="1122480" y="2928960"/>
            <a:ext cx="4929120" cy="5414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749"/>
              </a:spcBef>
            </a:pPr>
            <a:r>
              <a:rPr lang="en-US" sz="2800" b="1" strike="noStrike" spc="-1">
                <a:solidFill>
                  <a:srgbClr val="000000"/>
                </a:solidFill>
                <a:latin typeface="Times New Roman"/>
              </a:rPr>
              <a:t>TO - NHỎ, CAO – THẤP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3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3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3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3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8" dur="500" fill="hold"/>
                                        <p:tgtEl>
                                          <p:spTgt spid="3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9" dur="500" fill="hold"/>
                                        <p:tgtEl>
                                          <p:spTgt spid="3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3" dur="500" fill="hold"/>
                                        <p:tgtEl>
                                          <p:spTgt spid="3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4" dur="500" fill="hold"/>
                                        <p:tgtEl>
                                          <p:spTgt spid="3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V.A – Đàn Gà Con (mp3cut.net).mp3"/>
          <p:cNvPicPr/>
          <p:nvPr/>
        </p:nvPicPr>
        <p:blipFill>
          <a:blip r:embed="rId5"/>
          <a:stretch/>
        </p:blipFill>
        <p:spPr>
          <a:xfrm>
            <a:off x="2143080" y="2571840"/>
            <a:ext cx="365040" cy="304560"/>
          </a:xfrm>
          <a:prstGeom prst="rect">
            <a:avLst/>
          </a:prstGeom>
          <a:ln>
            <a:noFill/>
          </a:ln>
        </p:spPr>
      </p:pic>
      <p:pic>
        <p:nvPicPr>
          <p:cNvPr id="67" name="Sang Xuan Doc Tau dan tranh - Linh Thao (mp3cut.net).mp3"/>
          <p:cNvPicPr/>
          <p:nvPr/>
        </p:nvPicPr>
        <p:blipFill>
          <a:blip r:embed="rId6"/>
          <a:stretch/>
        </p:blipFill>
        <p:spPr>
          <a:xfrm>
            <a:off x="5022720" y="1042920"/>
            <a:ext cx="1079640" cy="822240"/>
          </a:xfrm>
          <a:prstGeom prst="rect">
            <a:avLst/>
          </a:prstGeom>
          <a:ln>
            <a:noFill/>
          </a:ln>
        </p:spPr>
      </p:pic>
      <p:pic>
        <p:nvPicPr>
          <p:cNvPr id="68" name="Picture 14"/>
          <p:cNvPicPr/>
          <p:nvPr/>
        </p:nvPicPr>
        <p:blipFill>
          <a:blip r:embed="rId7"/>
          <a:stretch/>
        </p:blipFill>
        <p:spPr>
          <a:xfrm>
            <a:off x="0" y="-7920"/>
            <a:ext cx="10972800" cy="6865920"/>
          </a:xfrm>
          <a:prstGeom prst="rect">
            <a:avLst/>
          </a:prstGeom>
          <a:ln>
            <a:noFill/>
          </a:ln>
        </p:spPr>
      </p:pic>
      <p:sp>
        <p:nvSpPr>
          <p:cNvPr id="69" name="CustomShape 1"/>
          <p:cNvSpPr/>
          <p:nvPr/>
        </p:nvSpPr>
        <p:spPr>
          <a:xfrm rot="5400000">
            <a:off x="7250760" y="1227960"/>
            <a:ext cx="928800" cy="171360"/>
          </a:xfrm>
          <a:prstGeom prst="rect">
            <a:avLst/>
          </a:prstGeom>
          <a:gradFill rotWithShape="0">
            <a:gsLst>
              <a:gs pos="0">
                <a:srgbClr val="CFCFCF"/>
              </a:gs>
              <a:gs pos="100000">
                <a:srgbClr val="5F5F5F">
                  <a:alpha val="0"/>
                </a:srgbClr>
              </a:gs>
            </a:gsLst>
            <a:lin ang="10800000"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70" name="Group 5"/>
          <p:cNvPicPr/>
          <p:nvPr/>
        </p:nvPicPr>
        <p:blipFill>
          <a:blip r:embed="rId8"/>
          <a:stretch/>
        </p:blipFill>
        <p:spPr>
          <a:xfrm>
            <a:off x="4389480" y="5907240"/>
            <a:ext cx="2286000" cy="785520"/>
          </a:xfrm>
          <a:prstGeom prst="rect">
            <a:avLst/>
          </a:prstGeom>
          <a:ln>
            <a:noFill/>
          </a:ln>
        </p:spPr>
      </p:pic>
      <p:grpSp>
        <p:nvGrpSpPr>
          <p:cNvPr id="71" name="Group 2"/>
          <p:cNvGrpSpPr/>
          <p:nvPr/>
        </p:nvGrpSpPr>
        <p:grpSpPr>
          <a:xfrm>
            <a:off x="542880" y="-49320"/>
            <a:ext cx="10051920" cy="1384560"/>
            <a:chOff x="542880" y="-49320"/>
            <a:chExt cx="10051920" cy="1384560"/>
          </a:xfrm>
        </p:grpSpPr>
        <p:pic>
          <p:nvPicPr>
            <p:cNvPr id="72" name="AutoShape 17"/>
            <p:cNvPicPr/>
            <p:nvPr/>
          </p:nvPicPr>
          <p:blipFill>
            <a:blip r:embed="rId9"/>
            <a:stretch/>
          </p:blipFill>
          <p:spPr>
            <a:xfrm>
              <a:off x="542880" y="-49320"/>
              <a:ext cx="10051920" cy="1384560"/>
            </a:xfrm>
            <a:prstGeom prst="rect">
              <a:avLst/>
            </a:prstGeom>
            <a:ln>
              <a:noFill/>
            </a:ln>
          </p:spPr>
        </p:pic>
        <p:sp>
          <p:nvSpPr>
            <p:cNvPr id="73" name="CustomShape 3"/>
            <p:cNvSpPr/>
            <p:nvPr/>
          </p:nvSpPr>
          <p:spPr>
            <a:xfrm>
              <a:off x="806400" y="177840"/>
              <a:ext cx="9469440" cy="85572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74" name="CustomShape 4"/>
          <p:cNvSpPr/>
          <p:nvPr/>
        </p:nvSpPr>
        <p:spPr>
          <a:xfrm>
            <a:off x="985680" y="111240"/>
            <a:ext cx="9109080" cy="10080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/>
            <a:r>
              <a:rPr lang="en-US" sz="3200" b="0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Nghe và điền từ còn thiếu vào câu hát sau?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  <a:p>
            <a:pPr algn="ctr"/>
            <a:r>
              <a:rPr lang="en-US" sz="28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“... Tạm biệt Thỏ trắng xinh xinh. Mai em vào ........... rồi.”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5" name="CustomShape 5"/>
          <p:cNvSpPr/>
          <p:nvPr/>
        </p:nvSpPr>
        <p:spPr>
          <a:xfrm>
            <a:off x="1542960" y="1239840"/>
            <a:ext cx="8143920" cy="447516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pSp>
        <p:nvGrpSpPr>
          <p:cNvPr id="76" name="Group 6"/>
          <p:cNvGrpSpPr/>
          <p:nvPr/>
        </p:nvGrpSpPr>
        <p:grpSpPr>
          <a:xfrm>
            <a:off x="1800360" y="1293840"/>
            <a:ext cx="7629480" cy="4206960"/>
            <a:chOff x="1800360" y="1293840"/>
            <a:chExt cx="7629480" cy="4206960"/>
          </a:xfrm>
        </p:grpSpPr>
        <p:sp>
          <p:nvSpPr>
            <p:cNvPr id="77" name="CustomShape 7"/>
            <p:cNvSpPr/>
            <p:nvPr/>
          </p:nvSpPr>
          <p:spPr>
            <a:xfrm>
              <a:off x="1800360" y="1514520"/>
              <a:ext cx="7629480" cy="398628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>
              <a:outerShdw dist="23040" dir="5400000">
                <a:srgbClr val="808080">
                  <a:alpha val="35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grpSp>
          <p:nvGrpSpPr>
            <p:cNvPr id="78" name="Group 8"/>
            <p:cNvGrpSpPr/>
            <p:nvPr/>
          </p:nvGrpSpPr>
          <p:grpSpPr>
            <a:xfrm>
              <a:off x="2094840" y="1293840"/>
              <a:ext cx="7264080" cy="353160"/>
              <a:chOff x="2094840" y="1293840"/>
              <a:chExt cx="7264080" cy="353160"/>
            </a:xfrm>
          </p:grpSpPr>
          <p:grpSp>
            <p:nvGrpSpPr>
              <p:cNvPr id="79" name="Group 9"/>
              <p:cNvGrpSpPr/>
              <p:nvPr/>
            </p:nvGrpSpPr>
            <p:grpSpPr>
              <a:xfrm>
                <a:off x="5636880" y="1293840"/>
                <a:ext cx="3722040" cy="353160"/>
                <a:chOff x="5636880" y="1293840"/>
                <a:chExt cx="3722040" cy="353160"/>
              </a:xfrm>
            </p:grpSpPr>
            <p:grpSp>
              <p:nvGrpSpPr>
                <p:cNvPr id="80" name="Group 10"/>
                <p:cNvGrpSpPr/>
                <p:nvPr/>
              </p:nvGrpSpPr>
              <p:grpSpPr>
                <a:xfrm>
                  <a:off x="8903160" y="1296720"/>
                  <a:ext cx="455760" cy="350280"/>
                  <a:chOff x="8903160" y="1296720"/>
                  <a:chExt cx="455760" cy="350280"/>
                </a:xfrm>
              </p:grpSpPr>
              <p:grpSp>
                <p:nvGrpSpPr>
                  <p:cNvPr id="81" name="Group 11"/>
                  <p:cNvGrpSpPr/>
                  <p:nvPr/>
                </p:nvGrpSpPr>
                <p:grpSpPr>
                  <a:xfrm>
                    <a:off x="9163440" y="1545840"/>
                    <a:ext cx="182160" cy="101160"/>
                    <a:chOff x="9163440" y="1545840"/>
                    <a:chExt cx="182160" cy="101160"/>
                  </a:xfrm>
                </p:grpSpPr>
                <p:pic>
                  <p:nvPicPr>
                    <p:cNvPr id="82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9163440" y="1545840"/>
                      <a:ext cx="182160" cy="10116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83" name="CustomShape 12"/>
                    <p:cNvSpPr/>
                    <p:nvPr/>
                  </p:nvSpPr>
                  <p:spPr>
                    <a:xfrm>
                      <a:off x="9178200" y="1563840"/>
                      <a:ext cx="152280" cy="673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84" name="CustomShape 13"/>
                  <p:cNvSpPr/>
                  <p:nvPr/>
                </p:nvSpPr>
                <p:spPr>
                  <a:xfrm>
                    <a:off x="8903160" y="1296720"/>
                    <a:ext cx="455760" cy="3146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85" name="Group 14"/>
                <p:cNvGrpSpPr/>
                <p:nvPr/>
              </p:nvGrpSpPr>
              <p:grpSpPr>
                <a:xfrm>
                  <a:off x="8579160" y="1296720"/>
                  <a:ext cx="458640" cy="350280"/>
                  <a:chOff x="8579160" y="1296720"/>
                  <a:chExt cx="458640" cy="350280"/>
                </a:xfrm>
              </p:grpSpPr>
              <p:grpSp>
                <p:nvGrpSpPr>
                  <p:cNvPr id="86" name="Group 15"/>
                  <p:cNvGrpSpPr/>
                  <p:nvPr/>
                </p:nvGrpSpPr>
                <p:grpSpPr>
                  <a:xfrm>
                    <a:off x="8803440" y="1545840"/>
                    <a:ext cx="198360" cy="101160"/>
                    <a:chOff x="8803440" y="1545840"/>
                    <a:chExt cx="198360" cy="101160"/>
                  </a:xfrm>
                </p:grpSpPr>
                <p:pic>
                  <p:nvPicPr>
                    <p:cNvPr id="87" name="Freeform 149"/>
                    <p:cNvPicPr/>
                    <p:nvPr/>
                  </p:nvPicPr>
                  <p:blipFill>
                    <a:blip r:embed="rId11"/>
                    <a:stretch/>
                  </p:blipFill>
                  <p:spPr>
                    <a:xfrm>
                      <a:off x="8803440" y="1545840"/>
                      <a:ext cx="198360" cy="10116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88" name="CustomShape 16"/>
                    <p:cNvSpPr/>
                    <p:nvPr/>
                  </p:nvSpPr>
                  <p:spPr>
                    <a:xfrm>
                      <a:off x="8822160" y="1563840"/>
                      <a:ext cx="160920" cy="673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89" name="CustomShape 17"/>
                  <p:cNvSpPr/>
                  <p:nvPr/>
                </p:nvSpPr>
                <p:spPr>
                  <a:xfrm>
                    <a:off x="8579160" y="1296720"/>
                    <a:ext cx="458640" cy="3146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90" name="Group 18"/>
                <p:cNvGrpSpPr/>
                <p:nvPr/>
              </p:nvGrpSpPr>
              <p:grpSpPr>
                <a:xfrm>
                  <a:off x="8249400" y="1296720"/>
                  <a:ext cx="455760" cy="350280"/>
                  <a:chOff x="8249400" y="1296720"/>
                  <a:chExt cx="455760" cy="350280"/>
                </a:xfrm>
              </p:grpSpPr>
              <p:grpSp>
                <p:nvGrpSpPr>
                  <p:cNvPr id="91" name="Group 19"/>
                  <p:cNvGrpSpPr/>
                  <p:nvPr/>
                </p:nvGrpSpPr>
                <p:grpSpPr>
                  <a:xfrm>
                    <a:off x="8491680" y="1545840"/>
                    <a:ext cx="178200" cy="101160"/>
                    <a:chOff x="8491680" y="1545840"/>
                    <a:chExt cx="178200" cy="101160"/>
                  </a:xfrm>
                </p:grpSpPr>
                <p:pic>
                  <p:nvPicPr>
                    <p:cNvPr id="92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8491680" y="1545840"/>
                      <a:ext cx="178200" cy="10116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93" name="CustomShape 20"/>
                    <p:cNvSpPr/>
                    <p:nvPr/>
                  </p:nvSpPr>
                  <p:spPr>
                    <a:xfrm>
                      <a:off x="8506080" y="1563840"/>
                      <a:ext cx="149040" cy="673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94" name="CustomShape 21"/>
                  <p:cNvSpPr/>
                  <p:nvPr/>
                </p:nvSpPr>
                <p:spPr>
                  <a:xfrm>
                    <a:off x="8249400" y="1296720"/>
                    <a:ext cx="455760" cy="3146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95" name="Group 22"/>
                <p:cNvGrpSpPr/>
                <p:nvPr/>
              </p:nvGrpSpPr>
              <p:grpSpPr>
                <a:xfrm>
                  <a:off x="7922160" y="1296720"/>
                  <a:ext cx="455760" cy="350280"/>
                  <a:chOff x="7922160" y="1296720"/>
                  <a:chExt cx="455760" cy="350280"/>
                </a:xfrm>
              </p:grpSpPr>
              <p:grpSp>
                <p:nvGrpSpPr>
                  <p:cNvPr id="96" name="Group 23"/>
                  <p:cNvGrpSpPr/>
                  <p:nvPr/>
                </p:nvGrpSpPr>
                <p:grpSpPr>
                  <a:xfrm>
                    <a:off x="8181360" y="1545840"/>
                    <a:ext cx="196560" cy="101160"/>
                    <a:chOff x="8181360" y="1545840"/>
                    <a:chExt cx="196560" cy="101160"/>
                  </a:xfrm>
                </p:grpSpPr>
                <p:pic>
                  <p:nvPicPr>
                    <p:cNvPr id="97" name="Freeform 149"/>
                    <p:cNvPicPr/>
                    <p:nvPr/>
                  </p:nvPicPr>
                  <p:blipFill>
                    <a:blip r:embed="rId11"/>
                    <a:stretch/>
                  </p:blipFill>
                  <p:spPr>
                    <a:xfrm>
                      <a:off x="8181360" y="1545840"/>
                      <a:ext cx="196560" cy="10116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98" name="CustomShape 24"/>
                    <p:cNvSpPr/>
                    <p:nvPr/>
                  </p:nvSpPr>
                  <p:spPr>
                    <a:xfrm>
                      <a:off x="8199720" y="1563840"/>
                      <a:ext cx="159480" cy="673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99" name="CustomShape 25"/>
                  <p:cNvSpPr/>
                  <p:nvPr/>
                </p:nvSpPr>
                <p:spPr>
                  <a:xfrm>
                    <a:off x="7922160" y="1296720"/>
                    <a:ext cx="443160" cy="3146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00" name="Group 26"/>
                <p:cNvGrpSpPr/>
                <p:nvPr/>
              </p:nvGrpSpPr>
              <p:grpSpPr>
                <a:xfrm>
                  <a:off x="7598520" y="1296720"/>
                  <a:ext cx="455760" cy="350280"/>
                  <a:chOff x="7598520" y="1296720"/>
                  <a:chExt cx="455760" cy="350280"/>
                </a:xfrm>
              </p:grpSpPr>
              <p:grpSp>
                <p:nvGrpSpPr>
                  <p:cNvPr id="101" name="Group 27"/>
                  <p:cNvGrpSpPr/>
                  <p:nvPr/>
                </p:nvGrpSpPr>
                <p:grpSpPr>
                  <a:xfrm>
                    <a:off x="7847280" y="1545840"/>
                    <a:ext cx="183960" cy="101160"/>
                    <a:chOff x="7847280" y="1545840"/>
                    <a:chExt cx="183960" cy="101160"/>
                  </a:xfrm>
                </p:grpSpPr>
                <p:pic>
                  <p:nvPicPr>
                    <p:cNvPr id="102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7847280" y="1545840"/>
                      <a:ext cx="183960" cy="10116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103" name="CustomShape 28"/>
                    <p:cNvSpPr/>
                    <p:nvPr/>
                  </p:nvSpPr>
                  <p:spPr>
                    <a:xfrm>
                      <a:off x="7862040" y="1563840"/>
                      <a:ext cx="154080" cy="673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04" name="CustomShape 29"/>
                  <p:cNvSpPr/>
                  <p:nvPr/>
                </p:nvSpPr>
                <p:spPr>
                  <a:xfrm>
                    <a:off x="7598520" y="1296720"/>
                    <a:ext cx="455760" cy="3146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05" name="Group 30"/>
                <p:cNvGrpSpPr/>
                <p:nvPr/>
              </p:nvGrpSpPr>
              <p:grpSpPr>
                <a:xfrm>
                  <a:off x="7265520" y="1293840"/>
                  <a:ext cx="455760" cy="352800"/>
                  <a:chOff x="7265520" y="1293840"/>
                  <a:chExt cx="455760" cy="352800"/>
                </a:xfrm>
              </p:grpSpPr>
              <p:grpSp>
                <p:nvGrpSpPr>
                  <p:cNvPr id="106" name="Group 31"/>
                  <p:cNvGrpSpPr/>
                  <p:nvPr/>
                </p:nvGrpSpPr>
                <p:grpSpPr>
                  <a:xfrm>
                    <a:off x="7509960" y="1544760"/>
                    <a:ext cx="211320" cy="101880"/>
                    <a:chOff x="7509960" y="1544760"/>
                    <a:chExt cx="211320" cy="101880"/>
                  </a:xfrm>
                </p:grpSpPr>
                <p:pic>
                  <p:nvPicPr>
                    <p:cNvPr id="107" name="Freeform 149"/>
                    <p:cNvPicPr/>
                    <p:nvPr/>
                  </p:nvPicPr>
                  <p:blipFill>
                    <a:blip r:embed="rId11"/>
                    <a:stretch/>
                  </p:blipFill>
                  <p:spPr>
                    <a:xfrm>
                      <a:off x="7509960" y="1544760"/>
                      <a:ext cx="211320" cy="10188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108" name="CustomShape 32"/>
                    <p:cNvSpPr/>
                    <p:nvPr/>
                  </p:nvSpPr>
                  <p:spPr>
                    <a:xfrm>
                      <a:off x="7529400" y="1562760"/>
                      <a:ext cx="17172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09" name="CustomShape 33"/>
                  <p:cNvSpPr/>
                  <p:nvPr/>
                </p:nvSpPr>
                <p:spPr>
                  <a:xfrm>
                    <a:off x="7265520" y="1293840"/>
                    <a:ext cx="42084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10" name="Group 34"/>
                <p:cNvGrpSpPr/>
                <p:nvPr/>
              </p:nvGrpSpPr>
              <p:grpSpPr>
                <a:xfrm>
                  <a:off x="6938640" y="1293840"/>
                  <a:ext cx="455760" cy="352800"/>
                  <a:chOff x="6938640" y="1293840"/>
                  <a:chExt cx="455760" cy="352800"/>
                </a:xfrm>
              </p:grpSpPr>
              <p:grpSp>
                <p:nvGrpSpPr>
                  <p:cNvPr id="111" name="Group 35"/>
                  <p:cNvGrpSpPr/>
                  <p:nvPr/>
                </p:nvGrpSpPr>
                <p:grpSpPr>
                  <a:xfrm>
                    <a:off x="7192800" y="1544760"/>
                    <a:ext cx="169920" cy="101880"/>
                    <a:chOff x="7192800" y="1544760"/>
                    <a:chExt cx="169920" cy="101880"/>
                  </a:xfrm>
                </p:grpSpPr>
                <p:pic>
                  <p:nvPicPr>
                    <p:cNvPr id="112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7192800" y="1544760"/>
                      <a:ext cx="169920" cy="10188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113" name="CustomShape 36"/>
                    <p:cNvSpPr/>
                    <p:nvPr/>
                  </p:nvSpPr>
                  <p:spPr>
                    <a:xfrm>
                      <a:off x="7206120" y="1562760"/>
                      <a:ext cx="14220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14" name="CustomShape 37"/>
                  <p:cNvSpPr/>
                  <p:nvPr/>
                </p:nvSpPr>
                <p:spPr>
                  <a:xfrm>
                    <a:off x="6938640" y="1293840"/>
                    <a:ext cx="45576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15" name="Group 38"/>
                <p:cNvGrpSpPr/>
                <p:nvPr/>
              </p:nvGrpSpPr>
              <p:grpSpPr>
                <a:xfrm>
                  <a:off x="6614640" y="1293840"/>
                  <a:ext cx="455760" cy="352800"/>
                  <a:chOff x="6614640" y="1293840"/>
                  <a:chExt cx="455760" cy="352800"/>
                </a:xfrm>
              </p:grpSpPr>
              <p:grpSp>
                <p:nvGrpSpPr>
                  <p:cNvPr id="116" name="Group 39"/>
                  <p:cNvGrpSpPr/>
                  <p:nvPr/>
                </p:nvGrpSpPr>
                <p:grpSpPr>
                  <a:xfrm>
                    <a:off x="6847920" y="1544760"/>
                    <a:ext cx="166320" cy="101880"/>
                    <a:chOff x="6847920" y="1544760"/>
                    <a:chExt cx="166320" cy="101880"/>
                  </a:xfrm>
                </p:grpSpPr>
                <p:pic>
                  <p:nvPicPr>
                    <p:cNvPr id="117" name="Freeform 149"/>
                    <p:cNvPicPr/>
                    <p:nvPr/>
                  </p:nvPicPr>
                  <p:blipFill>
                    <a:blip r:embed="rId11"/>
                    <a:stretch/>
                  </p:blipFill>
                  <p:spPr>
                    <a:xfrm>
                      <a:off x="6847920" y="1544760"/>
                      <a:ext cx="166320" cy="10188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118" name="CustomShape 40"/>
                    <p:cNvSpPr/>
                    <p:nvPr/>
                  </p:nvSpPr>
                  <p:spPr>
                    <a:xfrm>
                      <a:off x="6863040" y="1562760"/>
                      <a:ext cx="13500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19" name="CustomShape 41"/>
                  <p:cNvSpPr/>
                  <p:nvPr/>
                </p:nvSpPr>
                <p:spPr>
                  <a:xfrm>
                    <a:off x="6614640" y="1293840"/>
                    <a:ext cx="45576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20" name="Group 42"/>
                <p:cNvGrpSpPr/>
                <p:nvPr/>
              </p:nvGrpSpPr>
              <p:grpSpPr>
                <a:xfrm>
                  <a:off x="6287760" y="1293840"/>
                  <a:ext cx="455760" cy="352800"/>
                  <a:chOff x="6287760" y="1293840"/>
                  <a:chExt cx="455760" cy="352800"/>
                </a:xfrm>
              </p:grpSpPr>
              <p:grpSp>
                <p:nvGrpSpPr>
                  <p:cNvPr id="121" name="Group 43"/>
                  <p:cNvGrpSpPr/>
                  <p:nvPr/>
                </p:nvGrpSpPr>
                <p:grpSpPr>
                  <a:xfrm>
                    <a:off x="6541920" y="1544760"/>
                    <a:ext cx="201600" cy="101880"/>
                    <a:chOff x="6541920" y="1544760"/>
                    <a:chExt cx="201600" cy="101880"/>
                  </a:xfrm>
                </p:grpSpPr>
                <p:pic>
                  <p:nvPicPr>
                    <p:cNvPr id="122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6541920" y="1544760"/>
                      <a:ext cx="201600" cy="10188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123" name="CustomShape 44"/>
                    <p:cNvSpPr/>
                    <p:nvPr/>
                  </p:nvSpPr>
                  <p:spPr>
                    <a:xfrm>
                      <a:off x="6557400" y="1562760"/>
                      <a:ext cx="16848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24" name="CustomShape 45"/>
                  <p:cNvSpPr/>
                  <p:nvPr/>
                </p:nvSpPr>
                <p:spPr>
                  <a:xfrm>
                    <a:off x="6287760" y="1293840"/>
                    <a:ext cx="43488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25" name="Group 46"/>
                <p:cNvGrpSpPr/>
                <p:nvPr/>
              </p:nvGrpSpPr>
              <p:grpSpPr>
                <a:xfrm>
                  <a:off x="5963760" y="1293840"/>
                  <a:ext cx="455760" cy="352800"/>
                  <a:chOff x="5963760" y="1293840"/>
                  <a:chExt cx="455760" cy="352800"/>
                </a:xfrm>
              </p:grpSpPr>
              <p:grpSp>
                <p:nvGrpSpPr>
                  <p:cNvPr id="126" name="Group 47"/>
                  <p:cNvGrpSpPr/>
                  <p:nvPr/>
                </p:nvGrpSpPr>
                <p:grpSpPr>
                  <a:xfrm>
                    <a:off x="6198840" y="1544760"/>
                    <a:ext cx="220680" cy="101880"/>
                    <a:chOff x="6198840" y="1544760"/>
                    <a:chExt cx="220680" cy="101880"/>
                  </a:xfrm>
                </p:grpSpPr>
                <p:pic>
                  <p:nvPicPr>
                    <p:cNvPr id="127" name="Freeform 149"/>
                    <p:cNvPicPr/>
                    <p:nvPr/>
                  </p:nvPicPr>
                  <p:blipFill>
                    <a:blip r:embed="rId11"/>
                    <a:stretch/>
                  </p:blipFill>
                  <p:spPr>
                    <a:xfrm>
                      <a:off x="6198840" y="1544760"/>
                      <a:ext cx="220680" cy="10188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128" name="CustomShape 48"/>
                    <p:cNvSpPr/>
                    <p:nvPr/>
                  </p:nvSpPr>
                  <p:spPr>
                    <a:xfrm>
                      <a:off x="6218640" y="1562760"/>
                      <a:ext cx="17928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29" name="CustomShape 49"/>
                  <p:cNvSpPr/>
                  <p:nvPr/>
                </p:nvSpPr>
                <p:spPr>
                  <a:xfrm>
                    <a:off x="5963760" y="1293840"/>
                    <a:ext cx="44280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30" name="Group 50"/>
                <p:cNvGrpSpPr/>
                <p:nvPr/>
              </p:nvGrpSpPr>
              <p:grpSpPr>
                <a:xfrm>
                  <a:off x="5636880" y="1293840"/>
                  <a:ext cx="455760" cy="352800"/>
                  <a:chOff x="5636880" y="1293840"/>
                  <a:chExt cx="455760" cy="352800"/>
                </a:xfrm>
              </p:grpSpPr>
              <p:grpSp>
                <p:nvGrpSpPr>
                  <p:cNvPr id="131" name="Group 51"/>
                  <p:cNvGrpSpPr/>
                  <p:nvPr/>
                </p:nvGrpSpPr>
                <p:grpSpPr>
                  <a:xfrm>
                    <a:off x="5876640" y="1544760"/>
                    <a:ext cx="216000" cy="101880"/>
                    <a:chOff x="5876640" y="1544760"/>
                    <a:chExt cx="216000" cy="101880"/>
                  </a:xfrm>
                </p:grpSpPr>
                <p:pic>
                  <p:nvPicPr>
                    <p:cNvPr id="132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5876640" y="1544760"/>
                      <a:ext cx="216000" cy="10188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133" name="CustomShape 52"/>
                    <p:cNvSpPr/>
                    <p:nvPr/>
                  </p:nvSpPr>
                  <p:spPr>
                    <a:xfrm>
                      <a:off x="5893200" y="1562760"/>
                      <a:ext cx="18072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34" name="CustomShape 53"/>
                  <p:cNvSpPr/>
                  <p:nvPr/>
                </p:nvSpPr>
                <p:spPr>
                  <a:xfrm>
                    <a:off x="5636880" y="1293840"/>
                    <a:ext cx="41256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</p:grpSp>
          <p:grpSp>
            <p:nvGrpSpPr>
              <p:cNvPr id="135" name="Group 54"/>
              <p:cNvGrpSpPr/>
              <p:nvPr/>
            </p:nvGrpSpPr>
            <p:grpSpPr>
              <a:xfrm>
                <a:off x="2094840" y="1293840"/>
                <a:ext cx="3722040" cy="352440"/>
                <a:chOff x="2094840" y="1293840"/>
                <a:chExt cx="3722040" cy="352440"/>
              </a:xfrm>
            </p:grpSpPr>
            <p:grpSp>
              <p:nvGrpSpPr>
                <p:cNvPr id="136" name="Group 55"/>
                <p:cNvGrpSpPr/>
                <p:nvPr/>
              </p:nvGrpSpPr>
              <p:grpSpPr>
                <a:xfrm>
                  <a:off x="5361120" y="1296360"/>
                  <a:ext cx="455760" cy="349920"/>
                  <a:chOff x="5361120" y="1296360"/>
                  <a:chExt cx="455760" cy="349920"/>
                </a:xfrm>
              </p:grpSpPr>
              <p:grpSp>
                <p:nvGrpSpPr>
                  <p:cNvPr id="137" name="Group 56"/>
                  <p:cNvGrpSpPr/>
                  <p:nvPr/>
                </p:nvGrpSpPr>
                <p:grpSpPr>
                  <a:xfrm>
                    <a:off x="5598720" y="1544400"/>
                    <a:ext cx="218160" cy="101880"/>
                    <a:chOff x="5598720" y="1544400"/>
                    <a:chExt cx="218160" cy="101880"/>
                  </a:xfrm>
                </p:grpSpPr>
                <p:pic>
                  <p:nvPicPr>
                    <p:cNvPr id="138" name="Freeform 149"/>
                    <p:cNvPicPr/>
                    <p:nvPr/>
                  </p:nvPicPr>
                  <p:blipFill>
                    <a:blip r:embed="rId11"/>
                    <a:stretch/>
                  </p:blipFill>
                  <p:spPr>
                    <a:xfrm>
                      <a:off x="5598720" y="1544400"/>
                      <a:ext cx="218160" cy="10188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139" name="CustomShape 57"/>
                    <p:cNvSpPr/>
                    <p:nvPr/>
                  </p:nvSpPr>
                  <p:spPr>
                    <a:xfrm>
                      <a:off x="5619240" y="1562040"/>
                      <a:ext cx="17712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40" name="CustomShape 58"/>
                  <p:cNvSpPr/>
                  <p:nvPr/>
                </p:nvSpPr>
                <p:spPr>
                  <a:xfrm>
                    <a:off x="5361120" y="1296360"/>
                    <a:ext cx="439560" cy="3157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41" name="Group 59"/>
                <p:cNvGrpSpPr/>
                <p:nvPr/>
              </p:nvGrpSpPr>
              <p:grpSpPr>
                <a:xfrm>
                  <a:off x="5037120" y="1296360"/>
                  <a:ext cx="458640" cy="349920"/>
                  <a:chOff x="5037120" y="1296360"/>
                  <a:chExt cx="458640" cy="349920"/>
                </a:xfrm>
              </p:grpSpPr>
              <p:grpSp>
                <p:nvGrpSpPr>
                  <p:cNvPr id="142" name="Group 60"/>
                  <p:cNvGrpSpPr/>
                  <p:nvPr/>
                </p:nvGrpSpPr>
                <p:grpSpPr>
                  <a:xfrm>
                    <a:off x="5295600" y="1544400"/>
                    <a:ext cx="200160" cy="101880"/>
                    <a:chOff x="5295600" y="1544400"/>
                    <a:chExt cx="200160" cy="101880"/>
                  </a:xfrm>
                </p:grpSpPr>
                <p:pic>
                  <p:nvPicPr>
                    <p:cNvPr id="143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5295600" y="1544400"/>
                      <a:ext cx="200160" cy="10188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144" name="CustomShape 61"/>
                    <p:cNvSpPr/>
                    <p:nvPr/>
                  </p:nvSpPr>
                  <p:spPr>
                    <a:xfrm>
                      <a:off x="5311800" y="1562040"/>
                      <a:ext cx="16740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45" name="CustomShape 62"/>
                  <p:cNvSpPr/>
                  <p:nvPr/>
                </p:nvSpPr>
                <p:spPr>
                  <a:xfrm>
                    <a:off x="5037120" y="1296360"/>
                    <a:ext cx="380520" cy="3157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46" name="Group 63"/>
                <p:cNvGrpSpPr/>
                <p:nvPr/>
              </p:nvGrpSpPr>
              <p:grpSpPr>
                <a:xfrm>
                  <a:off x="4707360" y="1296360"/>
                  <a:ext cx="455760" cy="349920"/>
                  <a:chOff x="4707360" y="1296360"/>
                  <a:chExt cx="455760" cy="349920"/>
                </a:xfrm>
              </p:grpSpPr>
              <p:grpSp>
                <p:nvGrpSpPr>
                  <p:cNvPr id="147" name="Group 64"/>
                  <p:cNvGrpSpPr/>
                  <p:nvPr/>
                </p:nvGrpSpPr>
                <p:grpSpPr>
                  <a:xfrm>
                    <a:off x="4977720" y="1544400"/>
                    <a:ext cx="185400" cy="101880"/>
                    <a:chOff x="4977720" y="1544400"/>
                    <a:chExt cx="185400" cy="101880"/>
                  </a:xfrm>
                </p:grpSpPr>
                <p:pic>
                  <p:nvPicPr>
                    <p:cNvPr id="148" name="Freeform 149"/>
                    <p:cNvPicPr/>
                    <p:nvPr/>
                  </p:nvPicPr>
                  <p:blipFill>
                    <a:blip r:embed="rId11"/>
                    <a:stretch/>
                  </p:blipFill>
                  <p:spPr>
                    <a:xfrm>
                      <a:off x="4977720" y="1544400"/>
                      <a:ext cx="185400" cy="10188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149" name="CustomShape 65"/>
                    <p:cNvSpPr/>
                    <p:nvPr/>
                  </p:nvSpPr>
                  <p:spPr>
                    <a:xfrm>
                      <a:off x="4995000" y="1562040"/>
                      <a:ext cx="15048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50" name="CustomShape 66"/>
                  <p:cNvSpPr/>
                  <p:nvPr/>
                </p:nvSpPr>
                <p:spPr>
                  <a:xfrm>
                    <a:off x="4707360" y="1296360"/>
                    <a:ext cx="454680" cy="3157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51" name="Group 67"/>
                <p:cNvGrpSpPr/>
                <p:nvPr/>
              </p:nvGrpSpPr>
              <p:grpSpPr>
                <a:xfrm>
                  <a:off x="4380120" y="1296360"/>
                  <a:ext cx="455760" cy="349920"/>
                  <a:chOff x="4380120" y="1296360"/>
                  <a:chExt cx="455760" cy="349920"/>
                </a:xfrm>
              </p:grpSpPr>
              <p:grpSp>
                <p:nvGrpSpPr>
                  <p:cNvPr id="152" name="Group 68"/>
                  <p:cNvGrpSpPr/>
                  <p:nvPr/>
                </p:nvGrpSpPr>
                <p:grpSpPr>
                  <a:xfrm>
                    <a:off x="4643280" y="1544400"/>
                    <a:ext cx="192600" cy="101880"/>
                    <a:chOff x="4643280" y="1544400"/>
                    <a:chExt cx="192600" cy="101880"/>
                  </a:xfrm>
                </p:grpSpPr>
                <p:pic>
                  <p:nvPicPr>
                    <p:cNvPr id="153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4643280" y="1544400"/>
                      <a:ext cx="192600" cy="10188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154" name="CustomShape 69"/>
                    <p:cNvSpPr/>
                    <p:nvPr/>
                  </p:nvSpPr>
                  <p:spPr>
                    <a:xfrm>
                      <a:off x="4658760" y="1562040"/>
                      <a:ext cx="16128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55" name="CustomShape 70"/>
                  <p:cNvSpPr/>
                  <p:nvPr/>
                </p:nvSpPr>
                <p:spPr>
                  <a:xfrm>
                    <a:off x="4380120" y="1296360"/>
                    <a:ext cx="410760" cy="3157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56" name="Group 71"/>
                <p:cNvGrpSpPr/>
                <p:nvPr/>
              </p:nvGrpSpPr>
              <p:grpSpPr>
                <a:xfrm>
                  <a:off x="4056480" y="1296360"/>
                  <a:ext cx="455760" cy="349920"/>
                  <a:chOff x="4056480" y="1296360"/>
                  <a:chExt cx="455760" cy="349920"/>
                </a:xfrm>
              </p:grpSpPr>
              <p:grpSp>
                <p:nvGrpSpPr>
                  <p:cNvPr id="157" name="Group 72"/>
                  <p:cNvGrpSpPr/>
                  <p:nvPr/>
                </p:nvGrpSpPr>
                <p:grpSpPr>
                  <a:xfrm>
                    <a:off x="4312080" y="1544400"/>
                    <a:ext cx="200160" cy="101880"/>
                    <a:chOff x="4312080" y="1544400"/>
                    <a:chExt cx="200160" cy="101880"/>
                  </a:xfrm>
                </p:grpSpPr>
                <p:pic>
                  <p:nvPicPr>
                    <p:cNvPr id="158" name="Freeform 149"/>
                    <p:cNvPicPr/>
                    <p:nvPr/>
                  </p:nvPicPr>
                  <p:blipFill>
                    <a:blip r:embed="rId11"/>
                    <a:stretch/>
                  </p:blipFill>
                  <p:spPr>
                    <a:xfrm>
                      <a:off x="4312080" y="1544400"/>
                      <a:ext cx="200160" cy="10188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159" name="CustomShape 73"/>
                    <p:cNvSpPr/>
                    <p:nvPr/>
                  </p:nvSpPr>
                  <p:spPr>
                    <a:xfrm>
                      <a:off x="4330440" y="1562040"/>
                      <a:ext cx="16236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60" name="CustomShape 74"/>
                  <p:cNvSpPr/>
                  <p:nvPr/>
                </p:nvSpPr>
                <p:spPr>
                  <a:xfrm>
                    <a:off x="4056480" y="1296360"/>
                    <a:ext cx="415800" cy="3157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61" name="Group 75"/>
                <p:cNvGrpSpPr/>
                <p:nvPr/>
              </p:nvGrpSpPr>
              <p:grpSpPr>
                <a:xfrm>
                  <a:off x="3723480" y="1293840"/>
                  <a:ext cx="455760" cy="352440"/>
                  <a:chOff x="3723480" y="1293840"/>
                  <a:chExt cx="455760" cy="352440"/>
                </a:xfrm>
              </p:grpSpPr>
              <p:grpSp>
                <p:nvGrpSpPr>
                  <p:cNvPr id="162" name="Group 76"/>
                  <p:cNvGrpSpPr/>
                  <p:nvPr/>
                </p:nvGrpSpPr>
                <p:grpSpPr>
                  <a:xfrm>
                    <a:off x="4000320" y="1543320"/>
                    <a:ext cx="178920" cy="102960"/>
                    <a:chOff x="4000320" y="1543320"/>
                    <a:chExt cx="178920" cy="102960"/>
                  </a:xfrm>
                </p:grpSpPr>
                <p:pic>
                  <p:nvPicPr>
                    <p:cNvPr id="163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4000320" y="1543320"/>
                      <a:ext cx="178920" cy="10296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164" name="CustomShape 77"/>
                    <p:cNvSpPr/>
                    <p:nvPr/>
                  </p:nvSpPr>
                  <p:spPr>
                    <a:xfrm>
                      <a:off x="4014360" y="1560960"/>
                      <a:ext cx="14976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65" name="CustomShape 78"/>
                  <p:cNvSpPr/>
                  <p:nvPr/>
                </p:nvSpPr>
                <p:spPr>
                  <a:xfrm>
                    <a:off x="3723480" y="1293840"/>
                    <a:ext cx="36864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66" name="Group 79"/>
                <p:cNvGrpSpPr/>
                <p:nvPr/>
              </p:nvGrpSpPr>
              <p:grpSpPr>
                <a:xfrm>
                  <a:off x="3396600" y="1293840"/>
                  <a:ext cx="455760" cy="352440"/>
                  <a:chOff x="3396600" y="1293840"/>
                  <a:chExt cx="455760" cy="352440"/>
                </a:xfrm>
              </p:grpSpPr>
              <p:grpSp>
                <p:nvGrpSpPr>
                  <p:cNvPr id="167" name="Group 80"/>
                  <p:cNvGrpSpPr/>
                  <p:nvPr/>
                </p:nvGrpSpPr>
                <p:grpSpPr>
                  <a:xfrm>
                    <a:off x="3649320" y="1543320"/>
                    <a:ext cx="203040" cy="102960"/>
                    <a:chOff x="3649320" y="1543320"/>
                    <a:chExt cx="203040" cy="102960"/>
                  </a:xfrm>
                </p:grpSpPr>
                <p:pic>
                  <p:nvPicPr>
                    <p:cNvPr id="168" name="Freeform 149"/>
                    <p:cNvPicPr/>
                    <p:nvPr/>
                  </p:nvPicPr>
                  <p:blipFill>
                    <a:blip r:embed="rId11"/>
                    <a:stretch/>
                  </p:blipFill>
                  <p:spPr>
                    <a:xfrm>
                      <a:off x="3649320" y="1543320"/>
                      <a:ext cx="203040" cy="10296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169" name="CustomShape 81"/>
                    <p:cNvSpPr/>
                    <p:nvPr/>
                  </p:nvSpPr>
                  <p:spPr>
                    <a:xfrm>
                      <a:off x="3667680" y="1560960"/>
                      <a:ext cx="16488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70" name="CustomShape 82"/>
                  <p:cNvSpPr/>
                  <p:nvPr/>
                </p:nvSpPr>
                <p:spPr>
                  <a:xfrm>
                    <a:off x="3396600" y="1293840"/>
                    <a:ext cx="39492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71" name="Group 83"/>
                <p:cNvGrpSpPr/>
                <p:nvPr/>
              </p:nvGrpSpPr>
              <p:grpSpPr>
                <a:xfrm>
                  <a:off x="3072600" y="1293840"/>
                  <a:ext cx="455760" cy="352440"/>
                  <a:chOff x="3072600" y="1293840"/>
                  <a:chExt cx="455760" cy="352440"/>
                </a:xfrm>
              </p:grpSpPr>
              <p:grpSp>
                <p:nvGrpSpPr>
                  <p:cNvPr id="172" name="Group 84"/>
                  <p:cNvGrpSpPr/>
                  <p:nvPr/>
                </p:nvGrpSpPr>
                <p:grpSpPr>
                  <a:xfrm>
                    <a:off x="3330360" y="1543320"/>
                    <a:ext cx="198000" cy="102960"/>
                    <a:chOff x="3330360" y="1543320"/>
                    <a:chExt cx="198000" cy="102960"/>
                  </a:xfrm>
                </p:grpSpPr>
                <p:pic>
                  <p:nvPicPr>
                    <p:cNvPr id="173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3330360" y="1543320"/>
                      <a:ext cx="198000" cy="10296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174" name="CustomShape 85"/>
                    <p:cNvSpPr/>
                    <p:nvPr/>
                  </p:nvSpPr>
                  <p:spPr>
                    <a:xfrm>
                      <a:off x="3345840" y="1560960"/>
                      <a:ext cx="16560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75" name="CustomShape 86"/>
                  <p:cNvSpPr/>
                  <p:nvPr/>
                </p:nvSpPr>
                <p:spPr>
                  <a:xfrm>
                    <a:off x="3072600" y="1293840"/>
                    <a:ext cx="40464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76" name="Group 87"/>
                <p:cNvGrpSpPr/>
                <p:nvPr/>
              </p:nvGrpSpPr>
              <p:grpSpPr>
                <a:xfrm>
                  <a:off x="2745720" y="1293840"/>
                  <a:ext cx="455760" cy="352440"/>
                  <a:chOff x="2745720" y="1293840"/>
                  <a:chExt cx="455760" cy="352440"/>
                </a:xfrm>
              </p:grpSpPr>
              <p:grpSp>
                <p:nvGrpSpPr>
                  <p:cNvPr id="177" name="Group 88"/>
                  <p:cNvGrpSpPr/>
                  <p:nvPr/>
                </p:nvGrpSpPr>
                <p:grpSpPr>
                  <a:xfrm>
                    <a:off x="3019320" y="1543320"/>
                    <a:ext cx="182160" cy="102960"/>
                    <a:chOff x="3019320" y="1543320"/>
                    <a:chExt cx="182160" cy="102960"/>
                  </a:xfrm>
                </p:grpSpPr>
                <p:pic>
                  <p:nvPicPr>
                    <p:cNvPr id="178" name="Freeform 149"/>
                    <p:cNvPicPr/>
                    <p:nvPr/>
                  </p:nvPicPr>
                  <p:blipFill>
                    <a:blip r:embed="rId11"/>
                    <a:stretch/>
                  </p:blipFill>
                  <p:spPr>
                    <a:xfrm>
                      <a:off x="3019320" y="1543320"/>
                      <a:ext cx="182160" cy="10296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179" name="CustomShape 89"/>
                    <p:cNvSpPr/>
                    <p:nvPr/>
                  </p:nvSpPr>
                  <p:spPr>
                    <a:xfrm>
                      <a:off x="3035520" y="1560960"/>
                      <a:ext cx="14796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80" name="CustomShape 90"/>
                  <p:cNvSpPr/>
                  <p:nvPr/>
                </p:nvSpPr>
                <p:spPr>
                  <a:xfrm>
                    <a:off x="2745720" y="1293840"/>
                    <a:ext cx="43452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81" name="Group 91"/>
                <p:cNvGrpSpPr/>
                <p:nvPr/>
              </p:nvGrpSpPr>
              <p:grpSpPr>
                <a:xfrm>
                  <a:off x="2421720" y="1293840"/>
                  <a:ext cx="455760" cy="352440"/>
                  <a:chOff x="2421720" y="1293840"/>
                  <a:chExt cx="455760" cy="352440"/>
                </a:xfrm>
              </p:grpSpPr>
              <p:grpSp>
                <p:nvGrpSpPr>
                  <p:cNvPr id="182" name="Group 92"/>
                  <p:cNvGrpSpPr/>
                  <p:nvPr/>
                </p:nvGrpSpPr>
                <p:grpSpPr>
                  <a:xfrm>
                    <a:off x="2701440" y="1543320"/>
                    <a:ext cx="176040" cy="102960"/>
                    <a:chOff x="2701440" y="1543320"/>
                    <a:chExt cx="176040" cy="102960"/>
                  </a:xfrm>
                </p:grpSpPr>
                <p:pic>
                  <p:nvPicPr>
                    <p:cNvPr id="183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2701440" y="1543320"/>
                      <a:ext cx="176040" cy="10296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184" name="CustomShape 93"/>
                    <p:cNvSpPr/>
                    <p:nvPr/>
                  </p:nvSpPr>
                  <p:spPr>
                    <a:xfrm>
                      <a:off x="2715120" y="1560960"/>
                      <a:ext cx="14724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85" name="CustomShape 94"/>
                  <p:cNvSpPr/>
                  <p:nvPr/>
                </p:nvSpPr>
                <p:spPr>
                  <a:xfrm>
                    <a:off x="2421720" y="1293840"/>
                    <a:ext cx="43812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86" name="Group 95"/>
                <p:cNvGrpSpPr/>
                <p:nvPr/>
              </p:nvGrpSpPr>
              <p:grpSpPr>
                <a:xfrm>
                  <a:off x="2094840" y="1293840"/>
                  <a:ext cx="455760" cy="352440"/>
                  <a:chOff x="2094840" y="1293840"/>
                  <a:chExt cx="455760" cy="352440"/>
                </a:xfrm>
              </p:grpSpPr>
              <p:grpSp>
                <p:nvGrpSpPr>
                  <p:cNvPr id="187" name="Group 96"/>
                  <p:cNvGrpSpPr/>
                  <p:nvPr/>
                </p:nvGrpSpPr>
                <p:grpSpPr>
                  <a:xfrm>
                    <a:off x="2361960" y="1543320"/>
                    <a:ext cx="188640" cy="102960"/>
                    <a:chOff x="2361960" y="1543320"/>
                    <a:chExt cx="188640" cy="102960"/>
                  </a:xfrm>
                </p:grpSpPr>
                <p:pic>
                  <p:nvPicPr>
                    <p:cNvPr id="188" name="Freeform 149"/>
                    <p:cNvPicPr/>
                    <p:nvPr/>
                  </p:nvPicPr>
                  <p:blipFill>
                    <a:blip r:embed="rId11"/>
                    <a:stretch/>
                  </p:blipFill>
                  <p:spPr>
                    <a:xfrm>
                      <a:off x="2361960" y="1543320"/>
                      <a:ext cx="188640" cy="10296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189" name="CustomShape 97"/>
                    <p:cNvSpPr/>
                    <p:nvPr/>
                  </p:nvSpPr>
                  <p:spPr>
                    <a:xfrm>
                      <a:off x="2378880" y="1560960"/>
                      <a:ext cx="15300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90" name="CustomShape 98"/>
                  <p:cNvSpPr/>
                  <p:nvPr/>
                </p:nvSpPr>
                <p:spPr>
                  <a:xfrm>
                    <a:off x="2094840" y="1293840"/>
                    <a:ext cx="42228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</p:grpSp>
        </p:grpSp>
      </p:grpSp>
      <p:pic>
        <p:nvPicPr>
          <p:cNvPr id="191" name="Picture 13" descr="5"/>
          <p:cNvPicPr/>
          <p:nvPr/>
        </p:nvPicPr>
        <p:blipFill>
          <a:blip r:embed="rId12"/>
          <a:stretch/>
        </p:blipFill>
        <p:spPr>
          <a:xfrm>
            <a:off x="115920" y="5643720"/>
            <a:ext cx="1368360" cy="1125360"/>
          </a:xfrm>
          <a:prstGeom prst="rect">
            <a:avLst/>
          </a:prstGeom>
          <a:ln>
            <a:noFill/>
          </a:ln>
        </p:spPr>
      </p:pic>
      <p:pic>
        <p:nvPicPr>
          <p:cNvPr id="192" name="Picture 12" descr="5"/>
          <p:cNvPicPr/>
          <p:nvPr/>
        </p:nvPicPr>
        <p:blipFill>
          <a:blip r:embed="rId13"/>
          <a:stretch/>
        </p:blipFill>
        <p:spPr>
          <a:xfrm>
            <a:off x="9429840" y="5332320"/>
            <a:ext cx="1477800" cy="1436760"/>
          </a:xfrm>
          <a:prstGeom prst="rect">
            <a:avLst/>
          </a:prstGeom>
          <a:ln>
            <a:noFill/>
          </a:ln>
        </p:spPr>
      </p:pic>
      <p:pic>
        <p:nvPicPr>
          <p:cNvPr id="193" name="Picture 12" descr="5"/>
          <p:cNvPicPr/>
          <p:nvPr/>
        </p:nvPicPr>
        <p:blipFill>
          <a:blip r:embed="rId14"/>
          <a:stretch/>
        </p:blipFill>
        <p:spPr>
          <a:xfrm>
            <a:off x="77760" y="100080"/>
            <a:ext cx="1465200" cy="1420920"/>
          </a:xfrm>
          <a:prstGeom prst="rect">
            <a:avLst/>
          </a:prstGeom>
          <a:ln>
            <a:noFill/>
          </a:ln>
        </p:spPr>
      </p:pic>
      <p:pic>
        <p:nvPicPr>
          <p:cNvPr id="194" name="Picture 13" descr="5"/>
          <p:cNvPicPr/>
          <p:nvPr/>
        </p:nvPicPr>
        <p:blipFill>
          <a:blip r:embed="rId15"/>
          <a:stretch/>
        </p:blipFill>
        <p:spPr>
          <a:xfrm>
            <a:off x="9944280" y="117360"/>
            <a:ext cx="942840" cy="747720"/>
          </a:xfrm>
          <a:prstGeom prst="rect">
            <a:avLst/>
          </a:prstGeom>
          <a:ln>
            <a:noFill/>
          </a:ln>
        </p:spPr>
      </p:pic>
      <p:pic>
        <p:nvPicPr>
          <p:cNvPr id="195" name="Picture 8" descr="000o"/>
          <p:cNvPicPr/>
          <p:nvPr/>
        </p:nvPicPr>
        <p:blipFill>
          <a:blip r:embed="rId16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196" name="Picture 9" descr="000o"/>
          <p:cNvPicPr/>
          <p:nvPr/>
        </p:nvPicPr>
        <p:blipFill>
          <a:blip r:embed="rId16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197" name="Picture 10" descr="000o"/>
          <p:cNvPicPr/>
          <p:nvPr/>
        </p:nvPicPr>
        <p:blipFill>
          <a:blip r:embed="rId16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198" name="Picture 11" descr="000o"/>
          <p:cNvPicPr/>
          <p:nvPr/>
        </p:nvPicPr>
        <p:blipFill>
          <a:blip r:embed="rId16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  <p:sp>
        <p:nvSpPr>
          <p:cNvPr id="199" name="CustomShape 99"/>
          <p:cNvSpPr/>
          <p:nvPr/>
        </p:nvSpPr>
        <p:spPr>
          <a:xfrm>
            <a:off x="5450040" y="-144360"/>
            <a:ext cx="366480" cy="304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00" name="Picture 149" descr="Special Kid"/>
          <p:cNvPicPr/>
          <p:nvPr/>
        </p:nvPicPr>
        <p:blipFill>
          <a:blip r:embed="rId17"/>
          <a:srcRect b="11771"/>
          <a:stretch/>
        </p:blipFill>
        <p:spPr>
          <a:xfrm>
            <a:off x="1986120" y="1785960"/>
            <a:ext cx="7286400" cy="3643200"/>
          </a:xfrm>
          <a:prstGeom prst="rect">
            <a:avLst/>
          </a:prstGeom>
          <a:ln>
            <a:noFill/>
          </a:ln>
        </p:spPr>
      </p:pic>
      <p:pic>
        <p:nvPicPr>
          <p:cNvPr id="2" name="tro choi 2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9939228" y="1216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7" dur="5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8" dur="5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853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" name="Picture 11" descr="14"/>
          <p:cNvPicPr/>
          <p:nvPr/>
        </p:nvPicPr>
        <p:blipFill>
          <a:blip r:embed="rId3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>
            <a:noFill/>
          </a:ln>
        </p:spPr>
      </p:pic>
      <p:pic>
        <p:nvPicPr>
          <p:cNvPr id="202" name="Picture 8" descr="000o"/>
          <p:cNvPicPr/>
          <p:nvPr/>
        </p:nvPicPr>
        <p:blipFill>
          <a:blip r:embed="rId4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203" name="Picture 9" descr="000o"/>
          <p:cNvPicPr/>
          <p:nvPr/>
        </p:nvPicPr>
        <p:blipFill>
          <a:blip r:embed="rId4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204" name="Picture 10" descr="000o"/>
          <p:cNvPicPr/>
          <p:nvPr/>
        </p:nvPicPr>
        <p:blipFill>
          <a:blip r:embed="rId4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205" name="Picture 11" descr="000o"/>
          <p:cNvPicPr/>
          <p:nvPr/>
        </p:nvPicPr>
        <p:blipFill>
          <a:blip r:embed="rId4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206" name="Picture 11" descr="D:\GIÁO ÁN 1 2020-2021\HÌNH SOẠN GIÁO ÁN\Học hát\Lớp 1 thân yêu\Các bạn nhỏ vui đến trường_HTS.png"/>
          <p:cNvPicPr/>
          <p:nvPr/>
        </p:nvPicPr>
        <p:blipFill>
          <a:blip r:embed="rId5">
            <a:lum contrast="30000"/>
          </a:blip>
          <a:srcRect l="24987"/>
          <a:stretch/>
        </p:blipFill>
        <p:spPr>
          <a:xfrm>
            <a:off x="414360" y="1000080"/>
            <a:ext cx="10215720" cy="4695840"/>
          </a:xfrm>
          <a:prstGeom prst="rect">
            <a:avLst/>
          </a:prstGeom>
          <a:ln>
            <a:noFill/>
          </a:ln>
        </p:spPr>
      </p:pic>
      <p:sp>
        <p:nvSpPr>
          <p:cNvPr id="207" name="CustomShape 1"/>
          <p:cNvSpPr/>
          <p:nvPr/>
        </p:nvSpPr>
        <p:spPr>
          <a:xfrm>
            <a:off x="771480" y="1071720"/>
            <a:ext cx="1971720" cy="5716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874"/>
              </a:spcBef>
            </a:pPr>
            <a:r>
              <a:rPr lang="en-US" sz="30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Học hát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08" name="CustomShape 2"/>
          <p:cNvSpPr/>
          <p:nvPr/>
        </p:nvSpPr>
        <p:spPr>
          <a:xfrm>
            <a:off x="1057320" y="1785960"/>
            <a:ext cx="5429160" cy="648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186"/>
              </a:spcBef>
            </a:pPr>
            <a:r>
              <a:rPr lang="en-US" sz="3500" b="1" strike="noStrike" spc="-1">
                <a:solidFill>
                  <a:srgbClr val="000000"/>
                </a:solidFill>
                <a:latin typeface="Times New Roman"/>
              </a:rPr>
              <a:t>LỚP MỘT THÂN YÊU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09" name="CustomShape 3"/>
          <p:cNvSpPr/>
          <p:nvPr/>
        </p:nvSpPr>
        <p:spPr>
          <a:xfrm>
            <a:off x="3557520" y="2428920"/>
            <a:ext cx="2500560" cy="571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r>
              <a:rPr lang="en-US" sz="3000" b="0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Bùi Anh Tôn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1" dur="5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5" dur="50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6" dur="50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" name="Picture 10" descr="D:\GIÁO ÁN 1 2020-2021\HÌNH SOẠN GIÁO ÁN\Học hát\Lớp 1 thân yêu\Nhịp - Copy.jpg"/>
          <p:cNvPicPr/>
          <p:nvPr/>
        </p:nvPicPr>
        <p:blipFill>
          <a:blip r:embed="rId6">
            <a:lum contrast="20000"/>
          </a:blip>
          <a:stretch/>
        </p:blipFill>
        <p:spPr>
          <a:xfrm>
            <a:off x="168120" y="73080"/>
            <a:ext cx="10501560" cy="6643800"/>
          </a:xfrm>
          <a:prstGeom prst="rect">
            <a:avLst/>
          </a:prstGeom>
          <a:ln>
            <a:noFill/>
          </a:ln>
        </p:spPr>
      </p:pic>
      <p:sp>
        <p:nvSpPr>
          <p:cNvPr id="211" name="CustomShape 1"/>
          <p:cNvSpPr/>
          <p:nvPr/>
        </p:nvSpPr>
        <p:spPr>
          <a:xfrm>
            <a:off x="541621" y="247560"/>
            <a:ext cx="2571840" cy="571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r>
              <a:rPr lang="en-US" sz="3000" b="1" strike="noStrike" spc="-1" dirty="0">
                <a:solidFill>
                  <a:srgbClr val="FF0000"/>
                </a:solidFill>
                <a:latin typeface="Times New Roman"/>
                <a:ea typeface="Times New Roman"/>
              </a:rPr>
              <a:t>Nghe </a:t>
            </a:r>
            <a:r>
              <a:rPr lang="en-US" sz="3000" b="1" strike="noStrike" spc="-1" dirty="0" err="1">
                <a:solidFill>
                  <a:srgbClr val="FF0000"/>
                </a:solidFill>
                <a:latin typeface="Times New Roman"/>
                <a:ea typeface="Times New Roman"/>
              </a:rPr>
              <a:t>hát</a:t>
            </a:r>
            <a:r>
              <a:rPr lang="en-US" sz="3000" b="1" strike="noStrike" spc="-1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3000" b="1" strike="noStrike" spc="-1" dirty="0" err="1">
                <a:solidFill>
                  <a:srgbClr val="FF0000"/>
                </a:solidFill>
                <a:latin typeface="Times New Roman"/>
                <a:ea typeface="Times New Roman"/>
              </a:rPr>
              <a:t>mẫu</a:t>
            </a:r>
            <a:endParaRPr lang="en-US" sz="3000" b="0" strike="noStrike" spc="-1" dirty="0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13" name="Picture 8" descr="000o"/>
          <p:cNvPicPr/>
          <p:nvPr/>
        </p:nvPicPr>
        <p:blipFill>
          <a:blip r:embed="rId7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214" name="Picture 9" descr="000o"/>
          <p:cNvPicPr/>
          <p:nvPr/>
        </p:nvPicPr>
        <p:blipFill>
          <a:blip r:embed="rId7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215" name="Picture 10" descr="000o"/>
          <p:cNvPicPr/>
          <p:nvPr/>
        </p:nvPicPr>
        <p:blipFill>
          <a:blip r:embed="rId7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216" name="Picture 11" descr="000o"/>
          <p:cNvPicPr/>
          <p:nvPr/>
        </p:nvPicPr>
        <p:blipFill>
          <a:blip r:embed="rId7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2" name="HÁT MẪU LỚP MỘT THÂN YÊU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229600" y="228600"/>
            <a:ext cx="609600" cy="609600"/>
          </a:xfrm>
          <a:prstGeom prst="rect">
            <a:avLst/>
          </a:prstGeom>
        </p:spPr>
      </p:pic>
      <p:pic>
        <p:nvPicPr>
          <p:cNvPr id="3" name="BEAT LƠP MỘT THÂN YÊU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296400" y="24792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7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 additive="repl">
                                        <p:cTn id="11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866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8549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 Media 1" title="HÁT MẪU LỚP MỘT THÂN YÊU">
            <a:hlinkClick r:id="" action="ppaction://media"/>
            <a:extLst>
              <a:ext uri="{FF2B5EF4-FFF2-40B4-BE49-F238E27FC236}">
                <a16:creationId xmlns:a16="http://schemas.microsoft.com/office/drawing/2014/main" id="{DC450536-8AFC-4180-ABE5-2102B1833441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0632" y="0"/>
            <a:ext cx="1096925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54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" name="Picture 10" descr="D:\GIÁO ÁN 1 2020-2021\HÌNH SOẠN GIÁO ÁN\Học hát\Lớp 1 thân yêu\Nhịp - Copy.jpg"/>
          <p:cNvPicPr/>
          <p:nvPr/>
        </p:nvPicPr>
        <p:blipFill>
          <a:blip r:embed="rId6">
            <a:lum contrast="20000"/>
          </a:blip>
          <a:stretch/>
        </p:blipFill>
        <p:spPr>
          <a:xfrm>
            <a:off x="168120" y="73080"/>
            <a:ext cx="10501560" cy="6643800"/>
          </a:xfrm>
          <a:prstGeom prst="rect">
            <a:avLst/>
          </a:prstGeom>
          <a:ln>
            <a:noFill/>
          </a:ln>
        </p:spPr>
      </p:pic>
      <p:sp>
        <p:nvSpPr>
          <p:cNvPr id="212" name="CustomShape 2"/>
          <p:cNvSpPr/>
          <p:nvPr/>
        </p:nvSpPr>
        <p:spPr>
          <a:xfrm>
            <a:off x="685800" y="285840"/>
            <a:ext cx="2571840" cy="571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r>
              <a:rPr lang="en-US" sz="3000" b="1" strike="noStrike" spc="-1" dirty="0">
                <a:solidFill>
                  <a:srgbClr val="FF0000"/>
                </a:solidFill>
                <a:latin typeface="Times New Roman"/>
                <a:ea typeface="Times New Roman"/>
              </a:rPr>
              <a:t>Nghe </a:t>
            </a:r>
            <a:r>
              <a:rPr lang="en-US" sz="3000" b="1" strike="noStrike" spc="-1" dirty="0" err="1">
                <a:solidFill>
                  <a:srgbClr val="FF0000"/>
                </a:solidFill>
                <a:latin typeface="Times New Roman"/>
                <a:ea typeface="Times New Roman"/>
              </a:rPr>
              <a:t>giai</a:t>
            </a:r>
            <a:r>
              <a:rPr lang="en-US" sz="3000" b="1" strike="noStrike" spc="-1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3000" b="1" strike="noStrike" spc="-1" dirty="0" err="1">
                <a:solidFill>
                  <a:srgbClr val="FF0000"/>
                </a:solidFill>
                <a:latin typeface="Times New Roman"/>
                <a:ea typeface="Times New Roman"/>
              </a:rPr>
              <a:t>điệu</a:t>
            </a:r>
            <a:endParaRPr lang="en-US" sz="3000" b="0" strike="noStrike" spc="-1" dirty="0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13" name="Picture 8" descr="000o"/>
          <p:cNvPicPr/>
          <p:nvPr/>
        </p:nvPicPr>
        <p:blipFill>
          <a:blip r:embed="rId7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214" name="Picture 9" descr="000o"/>
          <p:cNvPicPr/>
          <p:nvPr/>
        </p:nvPicPr>
        <p:blipFill>
          <a:blip r:embed="rId7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215" name="Picture 10" descr="000o"/>
          <p:cNvPicPr/>
          <p:nvPr/>
        </p:nvPicPr>
        <p:blipFill>
          <a:blip r:embed="rId7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216" name="Picture 11" descr="000o"/>
          <p:cNvPicPr/>
          <p:nvPr/>
        </p:nvPicPr>
        <p:blipFill>
          <a:blip r:embed="rId7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2" name="HÁT MẪU LỚP MỘT THÂN YÊU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229600" y="228600"/>
            <a:ext cx="609600" cy="609600"/>
          </a:xfrm>
          <a:prstGeom prst="rect">
            <a:avLst/>
          </a:prstGeom>
        </p:spPr>
      </p:pic>
      <p:pic>
        <p:nvPicPr>
          <p:cNvPr id="3" name="BEAT LƠP MỘT THÂN YÊU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296400" y="24792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033234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7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866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8549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 Media 1" title="BEAT LỚP MỘT THÂN YÊU">
            <a:hlinkClick r:id="" action="ppaction://media"/>
            <a:extLst>
              <a:ext uri="{FF2B5EF4-FFF2-40B4-BE49-F238E27FC236}">
                <a16:creationId xmlns:a16="http://schemas.microsoft.com/office/drawing/2014/main" id="{44D16417-85A1-4B18-8A07-136C5380D249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0972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885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" name="Picture 11" descr="14"/>
          <p:cNvPicPr/>
          <p:nvPr/>
        </p:nvPicPr>
        <p:blipFill>
          <a:blip r:embed="rId2"/>
          <a:srcRect l="11783" t="9189" r="31020" b="16689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>
            <a:noFill/>
          </a:ln>
        </p:spPr>
      </p:pic>
      <p:sp>
        <p:nvSpPr>
          <p:cNvPr id="218" name="CustomShape 1"/>
          <p:cNvSpPr/>
          <p:nvPr/>
        </p:nvSpPr>
        <p:spPr>
          <a:xfrm>
            <a:off x="8942400" y="3716280"/>
            <a:ext cx="1209600" cy="628560"/>
          </a:xfrm>
          <a:prstGeom prst="rect">
            <a:avLst/>
          </a:prstGeom>
          <a:solidFill>
            <a:srgbClr val="FFFFFF"/>
          </a:solidFill>
          <a:ln w="12600" cap="sq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19" name="CustomShape 2"/>
          <p:cNvSpPr/>
          <p:nvPr/>
        </p:nvSpPr>
        <p:spPr>
          <a:xfrm>
            <a:off x="1028880" y="0"/>
            <a:ext cx="3200400" cy="571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874"/>
              </a:spcBef>
            </a:pPr>
            <a:r>
              <a:rPr lang="en-US" sz="3000" b="1" strike="noStrike" spc="-1">
                <a:solidFill>
                  <a:srgbClr val="FFFFFF"/>
                </a:solidFill>
                <a:latin typeface="Times New Roman"/>
                <a:ea typeface="Times New Roman"/>
              </a:rPr>
              <a:t>ĐỌC LỜI CA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20" name="CustomShape 3"/>
          <p:cNvSpPr/>
          <p:nvPr/>
        </p:nvSpPr>
        <p:spPr>
          <a:xfrm>
            <a:off x="700200" y="2071800"/>
            <a:ext cx="9783720" cy="3406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Kìa tiếng trống trường vang, em bước vào lớp Một.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lnSpc>
                <a:spcPct val="150000"/>
              </a:lnSpc>
            </a:pPr>
            <a:r>
              <a:rPr lang="en-US" sz="36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Từng nét chữ đầu tiên, trang sách học điều hay.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lnSpc>
                <a:spcPct val="150000"/>
              </a:lnSpc>
            </a:pPr>
            <a:r>
              <a:rPr lang="en-US" sz="36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Hòa nhịp cùng tiếng ca, rộn ràng muôn lá hoa.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lnSpc>
                <a:spcPct val="150000"/>
              </a:lnSpc>
            </a:pPr>
            <a:r>
              <a:rPr lang="en-US" sz="36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Chúng mình cùng nắm tay, ơi lớp Một thân yêu.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21" name="CustomShape 4"/>
          <p:cNvSpPr/>
          <p:nvPr/>
        </p:nvSpPr>
        <p:spPr>
          <a:xfrm>
            <a:off x="2912040" y="714240"/>
            <a:ext cx="5396760" cy="724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14120" tIns="57240" rIns="114120" bIns="57240">
            <a:spAutoFit/>
          </a:bodyPr>
          <a:lstStyle/>
          <a:p>
            <a:pPr algn="ctr"/>
            <a:r>
              <a:rPr lang="en-US" sz="40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LỚP MỘT THÂN YÊU</a:t>
            </a:r>
            <a:endParaRPr lang="en-US" sz="4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22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223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224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225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  <p:sp>
        <p:nvSpPr>
          <p:cNvPr id="226" name="CustomShape 5"/>
          <p:cNvSpPr/>
          <p:nvPr/>
        </p:nvSpPr>
        <p:spPr>
          <a:xfrm>
            <a:off x="7063200" y="1571760"/>
            <a:ext cx="1838880" cy="459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6800" rIns="90000" bIns="46800">
            <a:spAutoFit/>
          </a:bodyPr>
          <a:lstStyle/>
          <a:p>
            <a:pPr algn="r"/>
            <a:r>
              <a:rPr lang="en-US" sz="2400" b="1" i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Bùi Anh Tôn</a:t>
            </a:r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5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50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7352</TotalTime>
  <Words>283</Words>
  <Application>Microsoft Office PowerPoint</Application>
  <PresentationFormat>Custom</PresentationFormat>
  <Paragraphs>60</Paragraphs>
  <Slides>23</Slides>
  <Notes>2</Notes>
  <HiddenSlides>0</HiddenSlides>
  <MMClips>15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7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subject/>
  <dc:creator>Minh Hien</dc:creator>
  <dc:description/>
  <cp:lastModifiedBy>SAL - Nguyen Huu Phuc</cp:lastModifiedBy>
  <cp:revision>610</cp:revision>
  <dcterms:created xsi:type="dcterms:W3CDTF">2010-04-30T21:19:48Z</dcterms:created>
  <dcterms:modified xsi:type="dcterms:W3CDTF">2023-06-03T21:10:00Z</dcterms:modified>
  <dc:language>en-US</dc:language>
</cp:coreProperties>
</file>