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876" y="4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9303</TotalTime>
  <Words>169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SAL - Nguyen Huu Phuc</cp:lastModifiedBy>
  <cp:revision>613</cp:revision>
  <dcterms:created xsi:type="dcterms:W3CDTF">2010-04-30T18:19:48Z</dcterms:created>
  <dcterms:modified xsi:type="dcterms:W3CDTF">2023-06-03T21:01:35Z</dcterms:modified>
</cp:coreProperties>
</file>