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4" r:id="rId17"/>
    <p:sldId id="525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0" d="100"/>
          <a:sy n="60" d="100"/>
        </p:scale>
        <p:origin x="876" y="4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158056"/>
            <a:ext cx="8624662" cy="3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811463" y="2879892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0648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94712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81053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880992" y="4653136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177136" y="4653136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22704" y="4725144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830216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14592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470176" y="4832325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35924" y="486916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4098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49091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3189288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hát: VUI ĐẾN TRƯỜNG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8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788988"/>
            <a:ext cx="56324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3141663"/>
            <a:ext cx="1368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35385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2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5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2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459769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549222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59444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3" y="459769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9303</TotalTime>
  <Words>169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SAL - Nguyen Huu Phuc</cp:lastModifiedBy>
  <cp:revision>613</cp:revision>
  <dcterms:created xsi:type="dcterms:W3CDTF">2010-04-30T18:19:48Z</dcterms:created>
  <dcterms:modified xsi:type="dcterms:W3CDTF">2023-06-03T21:01:57Z</dcterms:modified>
</cp:coreProperties>
</file>