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523" r:id="rId4"/>
    <p:sldId id="516" r:id="rId5"/>
    <p:sldId id="517" r:id="rId6"/>
    <p:sldId id="518" r:id="rId7"/>
    <p:sldId id="519" r:id="rId8"/>
    <p:sldId id="520" r:id="rId9"/>
    <p:sldId id="521" r:id="rId10"/>
    <p:sldId id="522" r:id="rId11"/>
    <p:sldId id="483" r:id="rId12"/>
    <p:sldId id="494" r:id="rId13"/>
    <p:sldId id="503" r:id="rId14"/>
    <p:sldId id="505" r:id="rId15"/>
    <p:sldId id="506" r:id="rId16"/>
    <p:sldId id="524" r:id="rId17"/>
    <p:sldId id="525" r:id="rId18"/>
    <p:sldId id="504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0" d="100"/>
          <a:sy n="60" d="100"/>
        </p:scale>
        <p:origin x="876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AC24B69-2335-486C-BFF5-C7D066DD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2BBC-546B-42A2-BC39-47644A1B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1894-8F94-4D91-BB07-FF142C301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C62D-95DC-4A19-9168-F2609B159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6CD8-D827-4B11-B86B-376904EC6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0009-2997-4EE9-9728-2BF926DFE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B7E96-F25D-4884-A201-D191897D4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25E6-56CD-45B5-9862-4A4C28AC0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6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6830-A49B-4DAE-B6D9-37692DBF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5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DB08-8602-491C-951F-9D867AA8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6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D077-4AF4-4960-86F1-1397237D0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ED0-9BC7-4F22-AC7D-A03807CB6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5BD84-DCC4-4D26-A498-67587F686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1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82AC8-9027-4FCA-85DB-CF5BFEF3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DE070EF-67C2-4051-9F59-128F80B63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3 -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158056"/>
            <a:ext cx="8624662" cy="3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811463" y="2879892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95300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06480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94712" y="2852738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279650" y="4581053"/>
            <a:ext cx="5318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880992" y="4653136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177136" y="4653136"/>
            <a:ext cx="533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222704" y="4725144"/>
            <a:ext cx="533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830216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14592" y="3051175"/>
            <a:ext cx="2667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470176" y="4832325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235924" y="4869160"/>
            <a:ext cx="26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1229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8" y="1644650"/>
            <a:ext cx="881062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20825" y="2852738"/>
            <a:ext cx="78882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2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4925"/>
            <a:ext cx="74961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055813" y="2852738"/>
            <a:ext cx="68183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44475"/>
            <a:ext cx="785812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641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20738" y="2852738"/>
            <a:ext cx="92884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NỐI TIẾP HÒA GIỌNG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NAM – NỮ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7142163" y="2122488"/>
            <a:ext cx="2882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00013"/>
            <a:ext cx="78962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425"/>
            <a:ext cx="1481138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8" y="260350"/>
            <a:ext cx="1368425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ĐỌC NHẠC:</a:t>
            </a:r>
          </a:p>
        </p:txBody>
      </p:sp>
      <p:pic>
        <p:nvPicPr>
          <p:cNvPr id="19460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4098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49091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61988" y="3189288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hát: VUI ĐẾN TRƯỜNG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076700"/>
            <a:ext cx="62642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NGHE NHẠC:</a:t>
            </a:r>
          </a:p>
        </p:txBody>
      </p:sp>
      <p:pic>
        <p:nvPicPr>
          <p:cNvPr id="20489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788988"/>
            <a:ext cx="563245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3141663"/>
            <a:ext cx="13684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AI NGHE TÀI HƠN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2" name="Picture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3"/>
          <a:stretch>
            <a:fillRect/>
          </a:stretch>
        </p:blipFill>
        <p:spPr bwMode="auto">
          <a:xfrm>
            <a:off x="2606675" y="1471613"/>
            <a:ext cx="539908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4" descr="Description: 20210208025354_sgv-am-nhac-2-10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3022600" y="2711450"/>
            <a:ext cx="52212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4013" y="3792538"/>
            <a:ext cx="5486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>
                <a:latin typeface="Cambria" pitchFamily="18" charset="0"/>
              </a:rPr>
              <a:t> Tôi        tên      là          gì?</a:t>
            </a:r>
          </a:p>
          <a:p>
            <a:pPr algn="l"/>
            <a:r>
              <a:rPr lang="en-US" sz="3200">
                <a:latin typeface="Cambria" pitchFamily="18" charset="0"/>
              </a:rPr>
              <a:t> Bạn       tên      là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BÀI CÔ CHÍNH\Captu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7" y="1196752"/>
            <a:ext cx="7963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35385"/>
            <a:ext cx="79057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2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9178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5" y="294163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2" y="28860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19" y="4597697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1" y="4549222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594448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33" y="4597697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060450" y="2636838"/>
            <a:ext cx="8763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TO-NHỎ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2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9302</TotalTime>
  <Words>169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SAL - Nguyen Huu Phuc</cp:lastModifiedBy>
  <cp:revision>613</cp:revision>
  <dcterms:created xsi:type="dcterms:W3CDTF">2010-04-30T18:19:48Z</dcterms:created>
  <dcterms:modified xsi:type="dcterms:W3CDTF">2023-06-03T21:00:44Z</dcterms:modified>
</cp:coreProperties>
</file>