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8" r:id="rId20"/>
    <p:sldId id="271" r:id="rId21"/>
    <p:sldId id="272" r:id="rId22"/>
    <p:sldId id="273" r:id="rId23"/>
    <p:sldId id="274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044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O2d8nr48-iTs8byOJTX9PQ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H_i0VVN06A?list=PLrF-9_IJGJlA_xvHiEoynzfc6Ao6ic3G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68B7C8-92F5-4C0F-AD82-6A72AA194EC0}"/>
              </a:ext>
            </a:extLst>
          </p:cNvPr>
          <p:cNvSpPr txBox="1"/>
          <p:nvPr/>
        </p:nvSpPr>
        <p:spPr>
          <a:xfrm>
            <a:off x="5792580" y="5390591"/>
            <a:ext cx="50560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1713C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KÊNH HỌC LIỆU HUỲNH BO</a:t>
            </a:r>
          </a:p>
          <a:p>
            <a:pPr algn="ctr"/>
            <a:r>
              <a:rPr lang="vi-VN" sz="2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https://www.youtube.com/channel/UCO2d8nr48-iTs8byOJTX9PQ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8760" y="3200400"/>
            <a:ext cx="10129680" cy="24192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A9B38524-38A5-429F-BCE4-A9AB4C5033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541621" y="24756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mẫu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ÁT MẪU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DC450536-8AFC-4180-ABE5-2102B18334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32" y="0"/>
            <a:ext cx="10969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68580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giai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điệu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332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44D16417-85A1-4B18-8A07-136C5380D2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7352</TotalTime>
  <Words>283</Words>
  <Application>Microsoft Office PowerPoint</Application>
  <PresentationFormat>Custom</PresentationFormat>
  <Paragraphs>60</Paragraphs>
  <Slides>23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SAL - Nguyen Huu Phuc</cp:lastModifiedBy>
  <cp:revision>610</cp:revision>
  <dcterms:created xsi:type="dcterms:W3CDTF">2010-04-30T21:19:48Z</dcterms:created>
  <dcterms:modified xsi:type="dcterms:W3CDTF">2023-06-03T20:59:28Z</dcterms:modified>
  <dc:language>en-US</dc:language>
</cp:coreProperties>
</file>