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2023-06-03T20:59:02Z</dcterms:modified>
  <dc:language>en-US</dc:language>
</cp:coreProperties>
</file>