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554" r:id="rId2"/>
    <p:sldId id="507" r:id="rId3"/>
    <p:sldId id="553" r:id="rId4"/>
    <p:sldId id="556" r:id="rId5"/>
    <p:sldId id="557" r:id="rId6"/>
    <p:sldId id="521" r:id="rId7"/>
    <p:sldId id="522" r:id="rId8"/>
    <p:sldId id="515" r:id="rId9"/>
    <p:sldId id="519" r:id="rId10"/>
    <p:sldId id="520" r:id="rId11"/>
    <p:sldId id="544" r:id="rId12"/>
    <p:sldId id="545" r:id="rId13"/>
    <p:sldId id="530" r:id="rId14"/>
    <p:sldId id="555" r:id="rId15"/>
    <p:sldId id="531" r:id="rId16"/>
    <p:sldId id="532" r:id="rId17"/>
    <p:sldId id="546" r:id="rId18"/>
    <p:sldId id="547" r:id="rId19"/>
    <p:sldId id="536" r:id="rId20"/>
    <p:sldId id="551" r:id="rId21"/>
    <p:sldId id="537" r:id="rId22"/>
    <p:sldId id="538" r:id="rId23"/>
    <p:sldId id="548" r:id="rId24"/>
    <p:sldId id="549" r:id="rId25"/>
    <p:sldId id="550" r:id="rId26"/>
    <p:sldId id="552" r:id="rId27"/>
  </p:sldIdLst>
  <p:sldSz cx="10972800" cy="6858000"/>
  <p:notesSz cx="6858000" cy="9144000"/>
  <p:custDataLst>
    <p:tags r:id="rId2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4" d="100"/>
          <a:sy n="84" d="100"/>
        </p:scale>
        <p:origin x="126" y="7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03FB7C5-5581-4F93-8396-97976830C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98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435AB-C88C-4FA9-B409-2BB624B5E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1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9051A-F0E2-4FE4-A0B9-05FB7B7D4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96B40-7733-41F0-A210-2AF002160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5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9E923-3EF2-402C-B7BF-CA4EB0B3B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6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21FB-9206-4DB9-8C6D-EC25171AC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27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8A30-E4B7-4160-89F6-71569FE55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30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D1513-4FC6-45B2-83F3-F4E4E1FAF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61ED0-4C71-4462-9369-18AA6BF32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1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61ED0-4C71-4462-9369-18AA6BF32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2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BD65E-A398-4439-9FA8-3FC06A6FC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4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CDFF1-17AE-4E00-99BF-1AA7F0F75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4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69AB1-5DEA-4788-9C15-05FD970F7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6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BF76F-CDEB-4932-9D7E-A477C6643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3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2F412-0C42-4F06-8318-48FF9E928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2F412-0C42-4F06-8318-48FF9E928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5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1FD49F07-4522-4C2B-839B-791C379EC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5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7029400"/>
          </a:xfrm>
          <a:prstGeom prst="rect">
            <a:avLst/>
          </a:prstGeom>
        </p:spPr>
      </p:pic>
      <p:pic>
        <p:nvPicPr>
          <p:cNvPr id="3" name="nhạc nền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3992" y="320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05251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78130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781300"/>
            <a:ext cx="719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278130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278130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4603750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587875"/>
            <a:ext cx="7191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458787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614863"/>
            <a:ext cx="7207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A09B9-E46D-4262-BC5B-AC75CBEF7347}"/>
              </a:ext>
            </a:extLst>
          </p:cNvPr>
          <p:cNvSpPr/>
          <p:nvPr/>
        </p:nvSpPr>
        <p:spPr>
          <a:xfrm>
            <a:off x="534951" y="1171618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762125" y="2492375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332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331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05251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770188"/>
            <a:ext cx="719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2817813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4545013"/>
            <a:ext cx="7191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4591050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2773363"/>
            <a:ext cx="685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80987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2852738"/>
            <a:ext cx="685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2852738"/>
            <a:ext cx="685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46736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46228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60692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462915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491908-83E5-48B8-A6E3-F641F33CFAE4}"/>
              </a:ext>
            </a:extLst>
          </p:cNvPr>
          <p:cNvSpPr/>
          <p:nvPr/>
        </p:nvSpPr>
        <p:spPr>
          <a:xfrm>
            <a:off x="518300" y="1109980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42913" y="2492375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49325" y="2730500"/>
            <a:ext cx="88884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CÂU CHUYỆN</a:t>
            </a:r>
          </a:p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VỀ BÀI HÁT </a:t>
            </a:r>
            <a:r>
              <a:rPr lang="en-US" sz="4000" b="1" i="1">
                <a:solidFill>
                  <a:srgbClr val="FF0000"/>
                </a:solidFill>
                <a:latin typeface="Cambria" pitchFamily="18" charset="0"/>
              </a:rPr>
              <a:t>CHÚ VOI CON Ở BẢN ĐÔN</a:t>
            </a:r>
          </a:p>
        </p:txBody>
      </p:sp>
      <p:pic>
        <p:nvPicPr>
          <p:cNvPr id="15365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3959225"/>
            <a:ext cx="20907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784350"/>
            <a:ext cx="187483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644621514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0880725" cy="62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5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557338"/>
            <a:ext cx="3959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667125"/>
            <a:ext cx="3795712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1309688" y="1073150"/>
            <a:ext cx="84978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mbria" pitchFamily="18" charset="0"/>
              </a:rPr>
              <a:t>CÂU CHUYỆN VỀ BÀI HÁT </a:t>
            </a:r>
            <a:r>
              <a:rPr lang="en-US" sz="2800" b="1" i="1">
                <a:solidFill>
                  <a:srgbClr val="FF0000"/>
                </a:solidFill>
                <a:latin typeface="Cambria" pitchFamily="18" charset="0"/>
              </a:rPr>
              <a:t>CHÚ VOI CON Ở BẢN ĐÔN</a:t>
            </a:r>
          </a:p>
        </p:txBody>
      </p:sp>
      <p:pic>
        <p:nvPicPr>
          <p:cNvPr id="16390" name="Picture 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141663"/>
            <a:ext cx="35814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1631950"/>
            <a:ext cx="2087562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40088" y="2181225"/>
            <a:ext cx="4156075" cy="2852738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17975" y="3284538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571" r="31018" b="1574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54025" y="81756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349500"/>
            <a:ext cx="77057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773238"/>
            <a:ext cx="80835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1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817563"/>
            <a:ext cx="39100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571" r="31018" b="1574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54025" y="81756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817563"/>
            <a:ext cx="39100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b="5263"/>
          <a:stretch>
            <a:fillRect/>
          </a:stretch>
        </p:blipFill>
        <p:spPr bwMode="auto">
          <a:xfrm>
            <a:off x="1957388" y="2276475"/>
            <a:ext cx="6964362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1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73238"/>
            <a:ext cx="74517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571" r="31018" b="1574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54025" y="81756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817563"/>
            <a:ext cx="39100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1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916113"/>
            <a:ext cx="7056438" cy="411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1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773238"/>
            <a:ext cx="5745162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57150"/>
            <a:ext cx="39100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188"/>
            <a:ext cx="5702300" cy="58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1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033463"/>
            <a:ext cx="5270500" cy="5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4268788"/>
            <a:ext cx="376237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046163"/>
            <a:ext cx="609441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931863" y="2636838"/>
            <a:ext cx="325913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ÔN TẬP ĐỌC NHẠC: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42184" y="2924944"/>
            <a:ext cx="2952328" cy="63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4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  <a:endParaRPr lang="en-US" sz="3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85925" y="3933825"/>
            <a:ext cx="8023225" cy="116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b="1" dirty="0">
                <a:solidFill>
                  <a:srgbClr val="FF0000"/>
                </a:solidFill>
                <a:latin typeface="Cambria" pitchFamily="18" charset="0"/>
              </a:rPr>
              <a:t>CÂU CHUYỆN VỀ BÀI HÁT</a:t>
            </a:r>
          </a:p>
          <a:p>
            <a:pPr eaLnBrk="1" hangingPunct="1"/>
            <a:r>
              <a:rPr lang="en-US" sz="3400" b="1" i="1" dirty="0">
                <a:solidFill>
                  <a:srgbClr val="FF0000"/>
                </a:solidFill>
                <a:latin typeface="Cambria" pitchFamily="18" charset="0"/>
              </a:rPr>
              <a:t>CHÚ VOI CON Ở BẢN ĐÔN</a:t>
            </a:r>
            <a:endParaRPr lang="en-US" sz="3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49325" y="3532188"/>
            <a:ext cx="44656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THƯỜNG THỨC ÂM NHẠC:</a:t>
            </a:r>
          </a:p>
        </p:txBody>
      </p:sp>
      <p:pic>
        <p:nvPicPr>
          <p:cNvPr id="27656" name="Picture 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111625"/>
            <a:ext cx="18923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2676525"/>
            <a:ext cx="2071688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1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814388" y="2894013"/>
            <a:ext cx="925512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KỂ CHUYỆN THEO TRANH</a:t>
            </a:r>
          </a:p>
        </p:txBody>
      </p:sp>
      <p:pic>
        <p:nvPicPr>
          <p:cNvPr id="21508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639888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2151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2151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1754188"/>
            <a:ext cx="3313112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960563"/>
            <a:ext cx="20891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539163" y="3716338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pic>
        <p:nvPicPr>
          <p:cNvPr id="13" name="Picture 9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947863"/>
            <a:ext cx="37719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00175" y="39290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pic>
        <p:nvPicPr>
          <p:cNvPr id="17" name="Picture 9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/>
          <a:stretch>
            <a:fillRect/>
          </a:stretch>
        </p:blipFill>
        <p:spPr bwMode="auto">
          <a:xfrm>
            <a:off x="3856038" y="3429000"/>
            <a:ext cx="335915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11963" y="4692650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4825" y="2493963"/>
            <a:ext cx="2774950" cy="585787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3557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7613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49475"/>
            <a:ext cx="5915025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6588"/>
            <a:ext cx="20891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4825" y="2493963"/>
            <a:ext cx="2774950" cy="585787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4581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7613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/>
          <a:stretch>
            <a:fillRect/>
          </a:stretch>
        </p:blipFill>
        <p:spPr bwMode="auto">
          <a:xfrm>
            <a:off x="434975" y="2035175"/>
            <a:ext cx="5868988" cy="35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6588"/>
            <a:ext cx="20891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4825" y="2493963"/>
            <a:ext cx="2774950" cy="585787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5605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7613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095500"/>
            <a:ext cx="5895975" cy="34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6588"/>
            <a:ext cx="20891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57150"/>
            <a:ext cx="39100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188"/>
            <a:ext cx="5702300" cy="58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1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033463"/>
            <a:ext cx="5270500" cy="5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878"/>
            <a:ext cx="10972800" cy="6110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33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061"/>
            <a:ext cx="10972800" cy="604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8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34"/>
            <a:ext cx="10972800" cy="60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7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34"/>
            <a:ext cx="10972800" cy="60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557338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06450" y="158273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96913"/>
            <a:ext cx="20113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7A05FA-ACBB-4E6B-8C6E-DA64AC651887}"/>
              </a:ext>
            </a:extLst>
          </p:cNvPr>
          <p:cNvSpPr/>
          <p:nvPr/>
        </p:nvSpPr>
        <p:spPr>
          <a:xfrm>
            <a:off x="8509990" y="1057318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utoUpdateAnimBg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035050" y="2781300"/>
            <a:ext cx="901541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VỚI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081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717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717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084263"/>
            <a:ext cx="84772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C01BA-F9DE-4706-A443-AE43D86F9206}"/>
              </a:ext>
            </a:extLst>
          </p:cNvPr>
          <p:cNvSpPr/>
          <p:nvPr/>
        </p:nvSpPr>
        <p:spPr>
          <a:xfrm>
            <a:off x="661864" y="1264034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762125" y="2492375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127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127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50861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8984</TotalTime>
  <Words>116</Words>
  <Application>Microsoft Office PowerPoint</Application>
  <PresentationFormat>Custom</PresentationFormat>
  <Paragraphs>31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WINDOWN</cp:lastModifiedBy>
  <cp:revision>655</cp:revision>
  <dcterms:created xsi:type="dcterms:W3CDTF">2010-04-30T18:19:48Z</dcterms:created>
  <dcterms:modified xsi:type="dcterms:W3CDTF">2022-02-07T13:21:34Z</dcterms:modified>
</cp:coreProperties>
</file>