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499" r:id="rId3"/>
    <p:sldId id="480" r:id="rId4"/>
    <p:sldId id="483" r:id="rId5"/>
    <p:sldId id="345" r:id="rId6"/>
    <p:sldId id="498" r:id="rId7"/>
    <p:sldId id="507" r:id="rId8"/>
    <p:sldId id="497" r:id="rId9"/>
    <p:sldId id="491" r:id="rId10"/>
    <p:sldId id="505" r:id="rId11"/>
    <p:sldId id="508" r:id="rId12"/>
    <p:sldId id="509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56" d="100"/>
          <a:sy n="56" d="100"/>
        </p:scale>
        <p:origin x="41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1896846-50E8-4421-992D-7E3FE9B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470B9-09FC-4BE4-8989-FA52C9F5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829A-CA7F-4602-A07B-B4D97E0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5942-B03B-4148-B172-C21399A3C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60A8-446E-4BF9-9D3D-C606A191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DADC-2E7D-48EA-A293-2C9B40738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CD3A-0A82-4D25-BD53-6EDDB6DF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146E-8915-47B7-B03A-523C289F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43A5-6713-48F8-9AB7-CDC080D5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BF7C-044C-4609-AC03-699ACE54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4F8C-F5C3-48D5-A9C6-B556AF9D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A19-70B1-487D-9623-50B52ADE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202A-42D6-442B-B324-40494D3D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4D41-9F62-4EEE-B042-ABED07BC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4091F98-E0FF-4C74-9151-C8E5FDCB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70013" y="2420938"/>
            <a:ext cx="8245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 TẤU NHẠC CỤ BÀI HÁT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639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512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848100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507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557463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66988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013325"/>
            <a:ext cx="5159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29200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029200"/>
            <a:ext cx="5159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5013325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6384925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BEAT CHÚ CHIM NHỎ DỄ THƯƠNG">
            <a:hlinkClick r:id="" action="ppaction://media"/>
            <a:extLst>
              <a:ext uri="{FF2B5EF4-FFF2-40B4-BE49-F238E27FC236}">
                <a16:creationId xmlns:a16="http://schemas.microsoft.com/office/drawing/2014/main" id="{FBD1A04D-B563-4590-8B35-20759A453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2625" y="561919"/>
            <a:ext cx="406400" cy="4064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E8E76A5-5158-404A-A387-FA5E7EB61211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378200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49538"/>
            <a:ext cx="20875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7362F-485C-4CCB-9AD3-4286D9610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04" y="1759042"/>
            <a:ext cx="1445268" cy="131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FE4C1-CB2B-45E2-8745-E4077CF17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97" y="3426618"/>
            <a:ext cx="1790347" cy="1169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3DB9B-E8C0-4D68-8A5A-095DB686B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040773"/>
            <a:ext cx="1445268" cy="107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CF709-3A27-4C65-97B3-387B6C2F6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4" y="3046263"/>
            <a:ext cx="2020459" cy="161828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512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49325" y="1246188"/>
            <a:ext cx="9001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61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2021-06-12_1026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724150"/>
            <a:ext cx="7472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716338"/>
            <a:ext cx="9159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89050" y="2060575"/>
            <a:ext cx="85074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268413"/>
            <a:ext cx="7848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11413"/>
            <a:ext cx="7921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11413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55850"/>
            <a:ext cx="7921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3068638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057650"/>
            <a:ext cx="8255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002088"/>
            <a:ext cx="825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884738"/>
            <a:ext cx="9429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72038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12825" y="2435225"/>
            <a:ext cx="8959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PHÁCH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428570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49525"/>
            <a:ext cx="3952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385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380682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08793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111750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1038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1196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45318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42143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EAT CHÚ CHIM NHỎ DỄ THƯƠNG">
            <a:hlinkClick r:id="" action="ppaction://media"/>
            <a:extLst>
              <a:ext uri="{FF2B5EF4-FFF2-40B4-BE49-F238E27FC236}">
                <a16:creationId xmlns:a16="http://schemas.microsoft.com/office/drawing/2014/main" id="{DF600677-291B-4390-A93D-F14E38712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2625" y="601055"/>
            <a:ext cx="406400" cy="40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093743-998C-4025-B893-42572C594DAA}"/>
              </a:ext>
            </a:extLst>
          </p:cNvPr>
          <p:cNvSpPr/>
          <p:nvPr/>
        </p:nvSpPr>
        <p:spPr>
          <a:xfrm>
            <a:off x="1101726" y="116625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9307</TotalTime>
  <Words>74</Words>
  <Application>Microsoft Office PowerPoint</Application>
  <PresentationFormat>Custom</PresentationFormat>
  <Paragraphs>16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625</cp:revision>
  <dcterms:created xsi:type="dcterms:W3CDTF">2010-04-30T18:19:48Z</dcterms:created>
  <dcterms:modified xsi:type="dcterms:W3CDTF">2022-01-06T03:29:13Z</dcterms:modified>
</cp:coreProperties>
</file>