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57" r:id="rId3"/>
    <p:sldId id="259" r:id="rId4"/>
    <p:sldId id="288" r:id="rId5"/>
    <p:sldId id="263" r:id="rId6"/>
    <p:sldId id="265" r:id="rId7"/>
    <p:sldId id="266" r:id="rId8"/>
    <p:sldId id="294" r:id="rId9"/>
    <p:sldId id="276" r:id="rId10"/>
    <p:sldId id="277" r:id="rId11"/>
    <p:sldId id="278" r:id="rId12"/>
    <p:sldId id="291" r:id="rId13"/>
    <p:sldId id="293" r:id="rId14"/>
    <p:sldId id="295" r:id="rId15"/>
    <p:sldId id="286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3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6766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23481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971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8947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53426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16142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62101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4894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86182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07332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9.jp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#9Slide05 Dancing Script" panose="03080800040507000D00" pitchFamily="66" charset="0"/>
                <a:cs typeface="Arial" panose="020B0604020202020204" pitchFamily="34" charset="0"/>
                <a:sym typeface="Arial" panose="020B0604020202020204" pitchFamily="34" charset="0"/>
              </a:rPr>
              <a:t>đến</a:t>
            </a:r>
            <a:r>
              <a:rPr lang="en-US" sz="3200" noProof="0" dirty="0" smtClean="0">
                <a:solidFill>
                  <a:srgbClr val="002060"/>
                </a:solidFill>
                <a:latin typeface="#9Slide05 Dancing Script" panose="03080800040507000D00" pitchFamily="66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#9Slide05 Dancing Script" panose="03080800040507000D00" pitchFamily="66" charset="0"/>
                <a:cs typeface="Arial" panose="020B0604020202020204" pitchFamily="34" charset="0"/>
                <a:sym typeface="Arial" panose="020B0604020202020204" pitchFamily="34" charset="0"/>
              </a:rPr>
              <a:t>dự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tiết âm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nhạc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lớp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3A3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5265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917" y="-104289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4898553" cy="1369642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6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554815" cy="3624147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17798" y="4497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5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249605" cy="40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2000" cy="68580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" y="152401"/>
            <a:ext cx="12191999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b="1" i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defRPr/>
            </a:pP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đến trường lòng rộn ràng như hoa nở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thơm ngọt ngào từng góc phố thân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en-US" sz="24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200000"/>
              </a:lnSpc>
            </a:pPr>
            <a:r>
              <a:rPr lang="vi-VN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xinh xinh trong từng chiếc lá nhỏ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thầy cho em những ước mơ.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xanh trong nắng ấm ban mai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nhẹ em vui đi đến trường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 vang bao khúc hát líu </a:t>
            </a:r>
            <a:r>
              <a:rPr lang="en-US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trường là khoảng trời thân thương.</a:t>
            </a:r>
            <a:endParaRPr lang="en-US" sz="2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200000"/>
              </a:lnSpc>
            </a:pP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la 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200000"/>
              </a:lnSpc>
            </a:pP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0314" y="1207337"/>
            <a:ext cx="412491" cy="431677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918" y="1206160"/>
            <a:ext cx="414564" cy="43285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3696" y="1206160"/>
            <a:ext cx="414564" cy="43285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9723" y="1206160"/>
            <a:ext cx="414564" cy="43285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9252" y="1207337"/>
            <a:ext cx="414564" cy="43285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5195" y="1240027"/>
            <a:ext cx="414564" cy="4328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3876" y="1248494"/>
            <a:ext cx="414564" cy="43285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5422" y="1231560"/>
            <a:ext cx="414564" cy="43285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6558" y="1248494"/>
            <a:ext cx="414564" cy="43285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7464" y="1240027"/>
            <a:ext cx="414564" cy="43285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8370" y="1240027"/>
            <a:ext cx="414564" cy="4328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8846" y="1231560"/>
            <a:ext cx="414564" cy="43285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906" y="2069573"/>
            <a:ext cx="414564" cy="43285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7574" y="2074333"/>
            <a:ext cx="414564" cy="43285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054" y="2069573"/>
            <a:ext cx="414564" cy="43285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8260" y="2069573"/>
            <a:ext cx="414564" cy="43285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2999" y="2069573"/>
            <a:ext cx="414564" cy="43285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385" y="2069573"/>
            <a:ext cx="414564" cy="43285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4799" y="2907586"/>
            <a:ext cx="414564" cy="43285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2650" y="2069573"/>
            <a:ext cx="414564" cy="43285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2429" y="2069573"/>
            <a:ext cx="414564" cy="43285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7681" y="2069573"/>
            <a:ext cx="414564" cy="43285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0046" y="2061106"/>
            <a:ext cx="414564" cy="43285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9825" y="2069573"/>
            <a:ext cx="414564" cy="43285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2342" y="2939635"/>
            <a:ext cx="414564" cy="43285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0462" y="2931809"/>
            <a:ext cx="414564" cy="43285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3557" y="2939635"/>
            <a:ext cx="414564" cy="43285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7045" y="2939635"/>
            <a:ext cx="414564" cy="43285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2151" y="2939635"/>
            <a:ext cx="414564" cy="43285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3959" y="2907586"/>
            <a:ext cx="414564" cy="43285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9384" y="2907586"/>
            <a:ext cx="414564" cy="43285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0798" y="2939635"/>
            <a:ext cx="414564" cy="43285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1088" y="2931809"/>
            <a:ext cx="414564" cy="43285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2782" y="4745140"/>
            <a:ext cx="338667" cy="54186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8276" y="4745140"/>
            <a:ext cx="335309" cy="542591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5650" y="4744416"/>
            <a:ext cx="335309" cy="54259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3320" y="4744415"/>
            <a:ext cx="335309" cy="54259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7100" y="4744414"/>
            <a:ext cx="335309" cy="54259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7696" y="4721898"/>
            <a:ext cx="335309" cy="542591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5092" y="4730104"/>
            <a:ext cx="335309" cy="54259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3075" y="4750655"/>
            <a:ext cx="335309" cy="54259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3850" y="4733319"/>
            <a:ext cx="335309" cy="54259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6315" y="4736705"/>
            <a:ext cx="335309" cy="54259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2088" y="4738463"/>
            <a:ext cx="335309" cy="54259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8821" y="4729098"/>
            <a:ext cx="335309" cy="542591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8248" y="5691031"/>
            <a:ext cx="335309" cy="54259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7431" y="5691015"/>
            <a:ext cx="335309" cy="54259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3448" y="5681835"/>
            <a:ext cx="335309" cy="542591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5389" y="5681835"/>
            <a:ext cx="335309" cy="542591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0644" y="5706155"/>
            <a:ext cx="335309" cy="542591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7929" y="5696230"/>
            <a:ext cx="335309" cy="54259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0245" y="5708424"/>
            <a:ext cx="414564" cy="432854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0182" y="5724441"/>
            <a:ext cx="414564" cy="432854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7004" y="5724441"/>
            <a:ext cx="414564" cy="432854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1975" y="5724441"/>
            <a:ext cx="414564" cy="432854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1397" y="5715977"/>
            <a:ext cx="414564" cy="432854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57" y="2907586"/>
            <a:ext cx="486726" cy="515853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5425" y="2924897"/>
            <a:ext cx="487722" cy="518205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50" y="2907586"/>
            <a:ext cx="486726" cy="515853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27" y="2915408"/>
            <a:ext cx="486726" cy="515853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29" y="3759656"/>
            <a:ext cx="486726" cy="515853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7914" y="2915408"/>
            <a:ext cx="487722" cy="518205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3705" y="2924896"/>
            <a:ext cx="487722" cy="518205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9311" y="3786026"/>
            <a:ext cx="487722" cy="518205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5396" y="3767305"/>
            <a:ext cx="487722" cy="518205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3795" y="3781703"/>
            <a:ext cx="487722" cy="518205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897" y="3787203"/>
            <a:ext cx="486726" cy="515853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91" y="3768482"/>
            <a:ext cx="486726" cy="515853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1837" y="3768482"/>
            <a:ext cx="414564" cy="432854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6866" y="3775174"/>
            <a:ext cx="414564" cy="432854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3361" y="3775174"/>
            <a:ext cx="414564" cy="432854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0868" y="3770508"/>
            <a:ext cx="414564" cy="432854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4877" y="3768482"/>
            <a:ext cx="414564" cy="43285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2428" y="3763868"/>
            <a:ext cx="414564" cy="432854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9990" y="3770508"/>
            <a:ext cx="414564" cy="432854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6558" y="3754048"/>
            <a:ext cx="414564" cy="432854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4120" y="3754048"/>
            <a:ext cx="414564" cy="432854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3721" y="3763868"/>
            <a:ext cx="414564" cy="432854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4655" y="4729098"/>
            <a:ext cx="348419" cy="518205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4765" y="4745140"/>
            <a:ext cx="337006" cy="518205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0347" y="4745140"/>
            <a:ext cx="358652" cy="518205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5423" y="5718349"/>
            <a:ext cx="487722" cy="518205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5888" y="5718349"/>
            <a:ext cx="487722" cy="518205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3029" y="5701806"/>
            <a:ext cx="487722" cy="518205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6732" y="4721865"/>
            <a:ext cx="358652" cy="518205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224" y="4736705"/>
            <a:ext cx="358652" cy="518205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255" y="4736705"/>
            <a:ext cx="358652" cy="51820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7336" y="5701806"/>
            <a:ext cx="359695" cy="51820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1458" y="5708424"/>
            <a:ext cx="359695" cy="518205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641" y="5708424"/>
            <a:ext cx="359695" cy="518205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94316" y="1225211"/>
            <a:ext cx="365792" cy="512108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2825" y="1231560"/>
            <a:ext cx="365792" cy="512108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0554" y="2063983"/>
            <a:ext cx="365792" cy="512108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68923" y="2055631"/>
            <a:ext cx="365792" cy="512108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8991" y="1251051"/>
            <a:ext cx="365792" cy="512108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86602" y="2080535"/>
            <a:ext cx="365792" cy="512108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9641" y="1208867"/>
            <a:ext cx="365792" cy="512108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115" y="2054649"/>
            <a:ext cx="365792" cy="512108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195" y="2049249"/>
            <a:ext cx="365792" cy="512108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50497" y="1208867"/>
            <a:ext cx="365792" cy="512108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9505" y="1208867"/>
            <a:ext cx="365792" cy="512108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64763" y="2055631"/>
            <a:ext cx="365792" cy="512108"/>
          </a:xfrm>
          <a:prstGeom prst="rect">
            <a:avLst/>
          </a:prstGeom>
        </p:spPr>
      </p:pic>
      <p:pic>
        <p:nvPicPr>
          <p:cNvPr id="10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58464" y="44061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91706" y="217428"/>
            <a:ext cx="6774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80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53220" y="312899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CỦNG CỐ -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3" y="2552917"/>
            <a:ext cx="9728200" cy="421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9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2454" y="4834448"/>
            <a:ext cx="609600" cy="609600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311279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3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886" y="-1741715"/>
            <a:ext cx="12192000" cy="9144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78942" y="793973"/>
            <a:ext cx="4441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4. 4A4.Vui đến trường dân vũ học sinh_36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V="1">
            <a:off x="1689461" y="584200"/>
            <a:ext cx="9310047" cy="20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9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822" y="1550019"/>
            <a:ext cx="4289644" cy="3723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5269"/>
            <a:ext cx="12192000" cy="4248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3301393" cy="9230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87136" y="1152261"/>
            <a:ext cx="547339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C0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 smtClean="0">
                <a:solidFill>
                  <a:srgbClr val="C0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VUI ĐẾN TRƯỜNG</a:t>
            </a:r>
            <a:endParaRPr lang="en-US" sz="2800" dirty="0" smtClean="0">
              <a:solidFill>
                <a:srgbClr val="C0000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73935" y="1938205"/>
            <a:ext cx="343457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 lời: Lê Ngọc Thắng</a:t>
            </a:r>
            <a:endParaRPr lang="en-US" sz="2400" dirty="0">
              <a:solidFill>
                <a:srgbClr val="C0000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8020" y="239759"/>
            <a:ext cx="15119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9 </a:t>
            </a:r>
            <a:endParaRPr lang="en-US" sz="3200" b="1" dirty="0">
              <a:solidFill>
                <a:srgbClr val="C0000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356" y="239759"/>
            <a:ext cx="1518421" cy="830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562" y="0"/>
            <a:ext cx="566215" cy="479518"/>
          </a:xfrm>
          <a:prstGeom prst="rect">
            <a:avLst/>
          </a:prstGeom>
        </p:spPr>
      </p:pic>
      <p:pic>
        <p:nvPicPr>
          <p:cNvPr id="12" name="Picture 11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7256" y="6167584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2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066929"/>
            <a:ext cx="8547653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400" b="1" dirty="0" smtClean="0">
                <a:solidFill>
                  <a:srgbClr val="333333"/>
                </a:solidFill>
                <a:latin typeface="Times New Roman"/>
                <a:ea typeface="Calibri"/>
              </a:rPr>
              <a:t>-</a:t>
            </a:r>
            <a:r>
              <a:rPr lang="en-US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Bài</a:t>
            </a:r>
            <a:r>
              <a:rPr lang="en-US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solidFill>
                  <a:srgbClr val="333333"/>
                </a:solidFill>
                <a:latin typeface="Times New Roman"/>
                <a:ea typeface="Calibri"/>
              </a:rPr>
              <a:t>hát</a:t>
            </a:r>
            <a:r>
              <a:rPr lang="vi-VN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2400" b="1" i="1" dirty="0">
                <a:solidFill>
                  <a:srgbClr val="333333"/>
                </a:solidFill>
                <a:latin typeface="Times New Roman"/>
                <a:ea typeface="Calibri"/>
              </a:rPr>
              <a:t>Vui đến </a:t>
            </a:r>
            <a:r>
              <a:rPr lang="vi-VN" sz="2400" b="1" i="1" dirty="0" smtClean="0">
                <a:solidFill>
                  <a:srgbClr val="333333"/>
                </a:solidFill>
                <a:latin typeface="Times New Roman"/>
                <a:ea typeface="Calibri"/>
              </a:rPr>
              <a:t>trường</a:t>
            </a:r>
            <a:r>
              <a:rPr lang="en-US" sz="2400" b="1" i="1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solidFill>
                  <a:srgbClr val="333333"/>
                </a:solidFill>
                <a:latin typeface="Times New Roman"/>
                <a:ea typeface="Calibri"/>
              </a:rPr>
              <a:t>thể</a:t>
            </a:r>
            <a:r>
              <a:rPr lang="en-US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solidFill>
                  <a:srgbClr val="333333"/>
                </a:solidFill>
                <a:latin typeface="Times New Roman"/>
                <a:ea typeface="Calibri"/>
              </a:rPr>
              <a:t>hiện</a:t>
            </a:r>
            <a:r>
              <a:rPr lang="en-US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solidFill>
                  <a:srgbClr val="333333"/>
                </a:solidFill>
                <a:latin typeface="Times New Roman"/>
                <a:ea typeface="Calibri"/>
              </a:rPr>
              <a:t>niềm</a:t>
            </a:r>
            <a:r>
              <a:rPr lang="vi-VN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hân </a:t>
            </a:r>
            <a:r>
              <a:rPr lang="vi-VN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hoan chào</a:t>
            </a:r>
            <a:r>
              <a:rPr lang="en-US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solidFill>
                  <a:srgbClr val="333333"/>
                </a:solidFill>
                <a:latin typeface="Times New Roman"/>
                <a:ea typeface="Calibri"/>
              </a:rPr>
              <a:t>đón</a:t>
            </a:r>
            <a:r>
              <a:rPr lang="vi-VN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 các</a:t>
            </a:r>
            <a:r>
              <a:rPr lang="en-US" sz="2400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bạn 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học </a:t>
            </a:r>
            <a:r>
              <a:rPr lang="vi-VN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sinh</a:t>
            </a:r>
            <a:r>
              <a:rPr lang="en-US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solidFill>
                  <a:srgbClr val="333333"/>
                </a:solidFill>
                <a:latin typeface="Times New Roman"/>
                <a:ea typeface="Calibri"/>
              </a:rPr>
              <a:t>tới</a:t>
            </a:r>
            <a:r>
              <a:rPr lang="en-US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solidFill>
                  <a:srgbClr val="333333"/>
                </a:solidFill>
                <a:latin typeface="Times New Roman"/>
                <a:ea typeface="Calibri"/>
              </a:rPr>
              <a:t>trường</a:t>
            </a:r>
            <a:r>
              <a:rPr lang="en-US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,</a:t>
            </a:r>
            <a:r>
              <a:rPr lang="vi-VN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solidFill>
                  <a:srgbClr val="333333"/>
                </a:solidFill>
                <a:latin typeface="Times New Roman"/>
                <a:ea typeface="Calibri"/>
              </a:rPr>
              <a:t>hòa</a:t>
            </a:r>
            <a:r>
              <a:rPr lang="en-US" sz="2400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solidFill>
                  <a:srgbClr val="333333"/>
                </a:solidFill>
                <a:latin typeface="Times New Roman"/>
                <a:ea typeface="Calibri"/>
              </a:rPr>
              <a:t>vào</a:t>
            </a:r>
            <a:r>
              <a:rPr lang="en-US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solidFill>
                  <a:srgbClr val="333333"/>
                </a:solidFill>
                <a:latin typeface="Times New Roman"/>
                <a:ea typeface="Calibri"/>
              </a:rPr>
              <a:t>đó</a:t>
            </a:r>
            <a:r>
              <a:rPr lang="en-US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solidFill>
                  <a:srgbClr val="333333"/>
                </a:solidFill>
                <a:latin typeface="Times New Roman"/>
                <a:ea typeface="Calibri"/>
              </a:rPr>
              <a:t>là</a:t>
            </a:r>
            <a:r>
              <a:rPr lang="vi-VN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vẻ đẹp đa dạng của thiên </a:t>
            </a:r>
            <a:r>
              <a:rPr lang="vi-VN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nhiên</a:t>
            </a:r>
            <a:r>
              <a:rPr lang="en-US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,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 smtClean="0">
                <a:solidFill>
                  <a:srgbClr val="333333"/>
                </a:solidFill>
                <a:latin typeface="Times New Roman"/>
                <a:ea typeface="Calibri"/>
              </a:rPr>
              <a:t>là</a:t>
            </a:r>
            <a:r>
              <a:rPr lang="en-US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 l</a:t>
            </a:r>
            <a:r>
              <a:rPr lang="vi-VN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ời </a:t>
            </a:r>
            <a:r>
              <a:rPr lang="en-US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tri </a:t>
            </a:r>
            <a:r>
              <a:rPr lang="vi-VN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ân của</a:t>
            </a:r>
            <a:r>
              <a:rPr lang="en-US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solidFill>
                  <a:srgbClr val="333333"/>
                </a:solidFill>
                <a:latin typeface="Times New Roman"/>
                <a:ea typeface="Calibri"/>
              </a:rPr>
              <a:t>các</a:t>
            </a:r>
            <a:r>
              <a:rPr lang="vi-VN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 thầy cô</a:t>
            </a:r>
            <a:r>
              <a:rPr lang="en-US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solidFill>
                  <a:srgbClr val="333333"/>
                </a:solidFill>
                <a:latin typeface="Times New Roman"/>
                <a:ea typeface="Calibri"/>
              </a:rPr>
              <a:t>giáo</a:t>
            </a:r>
            <a:r>
              <a:rPr lang="en-US" sz="2400" dirty="0" smtClean="0">
                <a:solidFill>
                  <a:srgbClr val="333333"/>
                </a:solidFill>
                <a:latin typeface="Times New Roman"/>
                <a:ea typeface="Calibri"/>
              </a:rPr>
              <a:t>.</a:t>
            </a:r>
            <a:endParaRPr lang="en-US" sz="2400" dirty="0">
              <a:latin typeface="Times New Roman"/>
              <a:ea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79104" y="139758"/>
            <a:ext cx="3823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3200" b="1" u="sng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9" y="2708686"/>
            <a:ext cx="2795743" cy="4163542"/>
          </a:xfrm>
          <a:prstGeom prst="rect">
            <a:avLst/>
          </a:prstGeom>
        </p:spPr>
      </p:pic>
      <p:pic>
        <p:nvPicPr>
          <p:cNvPr id="6" name="Picture 2" descr="Thông tin, tiểu sử về nhạc sĩ Lê Quốc Thắng - Hợp Âm P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535" y="4404342"/>
            <a:ext cx="2666295" cy="254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01423"/>
            <a:ext cx="9779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212529"/>
                </a:solidFill>
                <a:latin typeface="+mj-lt"/>
              </a:rPr>
              <a:t>  </a:t>
            </a:r>
            <a:r>
              <a:rPr lang="en-US" sz="2400" dirty="0" smtClean="0">
                <a:solidFill>
                  <a:srgbClr val="212529"/>
                </a:solidFill>
                <a:latin typeface="+mj-lt"/>
              </a:rPr>
              <a:t>-</a:t>
            </a:r>
            <a:r>
              <a:rPr lang="en-US" sz="2400" b="1" dirty="0" smtClean="0">
                <a:solidFill>
                  <a:srgbClr val="212529"/>
                </a:solidFill>
                <a:latin typeface="+mj-lt"/>
              </a:rPr>
              <a:t> </a:t>
            </a:r>
            <a:r>
              <a:rPr lang="vi-VN" sz="2400" b="1" i="1" dirty="0" smtClean="0">
                <a:solidFill>
                  <a:srgbClr val="212529"/>
                </a:solidFill>
                <a:latin typeface="+mj-lt"/>
              </a:rPr>
              <a:t>Lê </a:t>
            </a:r>
            <a:r>
              <a:rPr lang="vi-VN" sz="2400" b="1" i="1" dirty="0">
                <a:solidFill>
                  <a:srgbClr val="212529"/>
                </a:solidFill>
                <a:latin typeface="+mj-lt"/>
              </a:rPr>
              <a:t>Quốc Thắng</a:t>
            </a:r>
            <a:r>
              <a:rPr lang="vi-VN" sz="2400" dirty="0">
                <a:solidFill>
                  <a:srgbClr val="212529"/>
                </a:solidFill>
                <a:latin typeface="+mj-lt"/>
              </a:rPr>
              <a:t> sinh năm 1962 tại Sài Gòn. Tốt nghiệp Đại học Luật ngành Tư pháp; Đại học Âm nhạc ngành Sáng tác. Hiện tại ông là hội viên Hội Nhạc sĩ Việt Nam, Hội Âm nhạc TP. Hồ Chí Minh, Hội Luật gia TP.HCM</a:t>
            </a:r>
            <a:r>
              <a:rPr lang="vi-VN" sz="2400" dirty="0" smtClean="0">
                <a:solidFill>
                  <a:srgbClr val="212529"/>
                </a:solidFill>
                <a:latin typeface="+mj-lt"/>
              </a:rPr>
              <a:t>.</a:t>
            </a:r>
            <a:r>
              <a:rPr lang="en-US" sz="2400" dirty="0" smtClean="0">
                <a:solidFill>
                  <a:srgbClr val="212529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 phẩm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của ông </a:t>
            </a:r>
            <a:r>
              <a:rPr lang="vi-VN" sz="2400" dirty="0" smtClean="0">
                <a:latin typeface="+mj-lt"/>
              </a:rPr>
              <a:t>:</a:t>
            </a:r>
            <a:r>
              <a:rPr lang="vi-VN" sz="2400" dirty="0">
                <a:latin typeface="+mj-lt"/>
              </a:rPr>
              <a:t> </a:t>
            </a:r>
            <a:r>
              <a:rPr lang="vi-VN" sz="2400" i="1" dirty="0">
                <a:latin typeface="+mj-lt"/>
              </a:rPr>
              <a:t>Búp bê bằng bông, Mái trường mến </a:t>
            </a:r>
            <a:r>
              <a:rPr lang="vi-VN" sz="2400" i="1" dirty="0" smtClean="0">
                <a:latin typeface="+mj-lt"/>
              </a:rPr>
              <a:t>yêu</a:t>
            </a:r>
            <a:r>
              <a:rPr lang="en-US" sz="2400" i="1" dirty="0" smtClean="0">
                <a:latin typeface="+mj-lt"/>
              </a:rPr>
              <a:t>..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14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75406" y="62820"/>
            <a:ext cx="21964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Nghe</a:t>
            </a:r>
            <a:r>
              <a:rPr kumimoji="0" 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</a:t>
            </a:r>
            <a:r>
              <a:rPr kumimoji="0" 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mẫu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401" y="-87372"/>
            <a:ext cx="8435807" cy="6843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85390" cy="537448"/>
          </a:xfrm>
          <a:prstGeom prst="rect">
            <a:avLst/>
          </a:prstGeom>
        </p:spPr>
      </p:pic>
      <p:pic>
        <p:nvPicPr>
          <p:cNvPr id="7" name="NGHE MAU VUI DEN TRU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10561" y="130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77705" y="0"/>
            <a:ext cx="19175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325" y="14228"/>
            <a:ext cx="177375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42406"/>
            <a:ext cx="1099892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trường lòng rộn ràng như hoa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 ngọt ngào từng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4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 thân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xinh xinh trong từng chiếc lá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thầy cho em những ước mơ.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xanh trong nắng ấm ban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nhẹ em vui đi đến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 vang bao khúc hát líu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trường là khoảng trời thân thương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r>
              <a:rPr 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la la la la la lá la la. 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la la la la la lá la </a:t>
            </a:r>
            <a:r>
              <a:rPr lang="en-US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là.</a:t>
            </a:r>
          </a:p>
          <a:p>
            <a:pPr>
              <a:lnSpc>
                <a:spcPct val="200000"/>
              </a:lnSpc>
            </a:pP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</a:t>
            </a:r>
            <a:r>
              <a:rPr 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la la la la la lá la la.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mái trường là khoảng trời thân thương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8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09305" y="14228"/>
            <a:ext cx="31999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399" y="14228"/>
            <a:ext cx="172368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59267" y="753533"/>
            <a:ext cx="1098126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trường lòng rộn ràng như hoa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thơm ngọt ngào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 </a:t>
            </a:r>
            <a:endParaRPr lang="en-US" sz="24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 thân quen</a:t>
            </a:r>
            <a:r>
              <a:rPr 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xinh xinh trong từng chiếc lá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thầy cho em những ước mơ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xanh trong nắng ấm ban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nhẹ em vui đi đến trường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en-US" sz="24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 vang bao khúc hát líu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trường là khoảng trời thân thương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la la la la la lá la la. 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la la la la la lá la </a:t>
            </a:r>
            <a:r>
              <a:rPr lang="en-US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là.</a:t>
            </a:r>
          </a:p>
          <a:p>
            <a:pPr>
              <a:lnSpc>
                <a:spcPct val="200000"/>
              </a:lnSpc>
            </a:pP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</a:t>
            </a:r>
            <a:r>
              <a:rPr 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la la la la la lá la la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mái trường là khoảng trời thân thương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590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57" y="14228"/>
            <a:ext cx="206492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965" y="2407549"/>
            <a:ext cx="2075669" cy="44646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9"/>
            <a:ext cx="9424710" cy="6843772"/>
          </a:xfrm>
          <a:prstGeom prst="rect">
            <a:avLst/>
          </a:prstGeom>
        </p:spPr>
      </p:pic>
      <p:pic>
        <p:nvPicPr>
          <p:cNvPr id="3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60176" y="6012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6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259</Words>
  <Application>Microsoft Office PowerPoint</Application>
  <PresentationFormat>Widescreen</PresentationFormat>
  <Paragraphs>32</Paragraphs>
  <Slides>15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#9Slide05 Dancing Script</vt:lpstr>
      <vt:lpstr>Arial</vt:lpstr>
      <vt:lpstr>Calibri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106</cp:revision>
  <dcterms:created xsi:type="dcterms:W3CDTF">2022-04-03T11:00:56Z</dcterms:created>
  <dcterms:modified xsi:type="dcterms:W3CDTF">2022-11-03T16:27:18Z</dcterms:modified>
</cp:coreProperties>
</file>