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482" r:id="rId2"/>
    <p:sldId id="493" r:id="rId3"/>
    <p:sldId id="480" r:id="rId4"/>
    <p:sldId id="483" r:id="rId5"/>
    <p:sldId id="420" r:id="rId6"/>
    <p:sldId id="520" r:id="rId7"/>
    <p:sldId id="494" r:id="rId8"/>
    <p:sldId id="503" r:id="rId9"/>
    <p:sldId id="505" r:id="rId10"/>
    <p:sldId id="521" r:id="rId11"/>
    <p:sldId id="522" r:id="rId12"/>
    <p:sldId id="506" r:id="rId13"/>
    <p:sldId id="507" r:id="rId14"/>
    <p:sldId id="479" r:id="rId15"/>
    <p:sldId id="523" r:id="rId16"/>
    <p:sldId id="508" r:id="rId17"/>
    <p:sldId id="509" r:id="rId18"/>
    <p:sldId id="510" r:id="rId19"/>
    <p:sldId id="511" r:id="rId20"/>
    <p:sldId id="512" r:id="rId21"/>
    <p:sldId id="513" r:id="rId22"/>
    <p:sldId id="525" r:id="rId23"/>
    <p:sldId id="514" r:id="rId24"/>
    <p:sldId id="515" r:id="rId25"/>
    <p:sldId id="524" r:id="rId26"/>
    <p:sldId id="527" r:id="rId27"/>
    <p:sldId id="526" r:id="rId28"/>
    <p:sldId id="504" r:id="rId2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52" d="100"/>
          <a:sy n="52" d="100"/>
        </p:scale>
        <p:origin x="1164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E5FE-22F6-4612-8F50-9E3B41E014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E5FE-22F6-4612-8F50-9E3B41E014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1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807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O2d8nr48-iTs8byOJTX9PQ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fsRGBhdmQc?list=PLrF-9_IJGJlC_ZmqaKFCPrOnmUhHftHu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oVG5tmfJG4?list=PLrF-9_IJGJlC_ZmqaKFCPrOnmUhHftHu7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oVG5tmfJG4?list=PLrF-9_IJGJlC_ZmqaKFCPrOnmUhHftHu7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IDznU74Ik?list=PLrF-9_IJGJlC_ZmqaKFCPrOnmUhHftHu7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2ZFhCaJwoE?list=PLrF-9_IJGJlC_ZmqaKFCPrOnmUhHftHu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x6kEtc7y10?list=PLrF-9_IJGJlC_ZmqaKFCPrOnmUhHftHu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116689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72163" y="442804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Nguyện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41" y="3354779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2746766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3 - TIẾT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0639F-4306-4C05-B7A3-6EB0B6C6D356}"/>
              </a:ext>
            </a:extLst>
          </p:cNvPr>
          <p:cNvSpPr txBox="1"/>
          <p:nvPr/>
        </p:nvSpPr>
        <p:spPr>
          <a:xfrm>
            <a:off x="5552198" y="5423291"/>
            <a:ext cx="5503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713C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KÊNH HỌC LIỆU HUỲNH BO</a:t>
            </a:r>
          </a:p>
          <a:p>
            <a:r>
              <a:rPr lang="vi-VN" sz="2000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https://www.youtube.com/channel/UCO2d8nr48-iTs8byOJTX9PQ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PERCUSSION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id="{0266CCF1-A3F1-4479-9F79-03C54701B5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42466" y="2852738"/>
            <a:ext cx="9245013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THEO Ý THÍCH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53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EAT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id="{FE92291E-0B75-4417-91D3-85EF7D774E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27384"/>
            <a:ext cx="109728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itchFamily="18" charset="0"/>
              <a:cs typeface="Calibri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56" b="56472"/>
          <a:stretch/>
        </p:blipFill>
        <p:spPr bwMode="auto">
          <a:xfrm>
            <a:off x="877888" y="2539110"/>
            <a:ext cx="9073008" cy="13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536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BÀI CÔ CHÍNH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9" b="16202"/>
          <a:stretch/>
        </p:blipFill>
        <p:spPr bwMode="auto">
          <a:xfrm>
            <a:off x="1012094" y="2569047"/>
            <a:ext cx="915482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06" y="1412777"/>
            <a:ext cx="8463566" cy="37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806450" y="1268413"/>
            <a:ext cx="20462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EAT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id="{FE92291E-0B75-4417-91D3-85EF7D774E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27384"/>
            <a:ext cx="109728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ĐỌC NHẠC THEO KÍ HIỆU BÀN TAY BÀI SỐ 2 LỚP 2">
            <a:hlinkClick r:id="" action="ppaction://media"/>
            <a:extLst>
              <a:ext uri="{FF2B5EF4-FFF2-40B4-BE49-F238E27FC236}">
                <a16:creationId xmlns:a16="http://schemas.microsoft.com/office/drawing/2014/main" id="{EE8C3539-2958-4A32-9490-3317D29251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953"/>
            <a:ext cx="10972800" cy="6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498415" y="2751138"/>
            <a:ext cx="7887077" cy="14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 NHẠC CỤ</a:t>
            </a:r>
          </a:p>
          <a:p>
            <a:pPr eaLnBrk="1" hangingPunct="1"/>
            <a:r>
              <a:rPr lang="en-US" sz="44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5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Õ ĐỆM THEO PHÁCH BÀI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id="{FFBCAEFB-5DC5-478F-BF7F-E6A16A6D20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9" y="0"/>
            <a:ext cx="10969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6191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ÁT MẪU HỌC SINH LỚP 2 CHĂM NGOAN">
            <a:hlinkClick r:id="" action="ppaction://media"/>
            <a:extLst>
              <a:ext uri="{FF2B5EF4-FFF2-40B4-BE49-F238E27FC236}">
                <a16:creationId xmlns:a16="http://schemas.microsoft.com/office/drawing/2014/main" id="{97FC4E76-032F-45BB-9F6A-EA46E954EC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92"/>
            <a:ext cx="10972800" cy="68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141663"/>
            <a:ext cx="859948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2055392" y="2852738"/>
            <a:ext cx="6819157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9338</TotalTime>
  <Words>175</Words>
  <Application>Microsoft Office PowerPoint</Application>
  <PresentationFormat>Custom</PresentationFormat>
  <Paragraphs>46</Paragraphs>
  <Slides>28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10</cp:lastModifiedBy>
  <cp:revision>609</cp:revision>
  <dcterms:created xsi:type="dcterms:W3CDTF">2010-04-30T18:19:48Z</dcterms:created>
  <dcterms:modified xsi:type="dcterms:W3CDTF">2021-10-31T09:21:45Z</dcterms:modified>
</cp:coreProperties>
</file>