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0" r:id="rId7"/>
    <p:sldId id="259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3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0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6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2A7-5400-4906-83F6-4C637128F18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5556" cy="6858000"/>
          </a:xfrm>
          <a:prstGeom prst="rect">
            <a:avLst/>
          </a:prstGeom>
        </p:spPr>
      </p:pic>
      <p:sp>
        <p:nvSpPr>
          <p:cNvPr id="8" name="Hình Chữ nhật Góc tròn 7"/>
          <p:cNvSpPr/>
          <p:nvPr/>
        </p:nvSpPr>
        <p:spPr>
          <a:xfrm>
            <a:off x="4515557" y="0"/>
            <a:ext cx="7586132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/>
          <p:cNvSpPr txBox="1"/>
          <p:nvPr/>
        </p:nvSpPr>
        <p:spPr>
          <a:xfrm>
            <a:off x="4741333" y="891822"/>
            <a:ext cx="7360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15: Học hát dành cho địa phương tự chọn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Khăn quàng thắp sáng bình minh</a:t>
            </a:r>
          </a:p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Trịnh Công Sơn</a:t>
            </a:r>
            <a:endParaRPr lang="en-US" sz="28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56" y="2743201"/>
            <a:ext cx="76764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9" y="5170311"/>
            <a:ext cx="6198658" cy="168828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34" y="0"/>
            <a:ext cx="1571870" cy="944962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869" y="0"/>
            <a:ext cx="1744188" cy="944123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560" y="-841"/>
            <a:ext cx="2067022" cy="944123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4" y="-1"/>
            <a:ext cx="2067022" cy="944123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471385" y="943282"/>
            <a:ext cx="776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 Giới thiệu tác giả, tác phẩm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43282"/>
            <a:ext cx="4066238" cy="3962399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0311"/>
            <a:ext cx="5994399" cy="1688283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52" y="0"/>
            <a:ext cx="1269382" cy="94496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517" y="22579"/>
            <a:ext cx="1777236" cy="944962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9"/>
            <a:ext cx="2066723" cy="944962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3776752" y="1399822"/>
            <a:ext cx="82797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	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Trịnh Công Sơn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Ngày: 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28-2-1939.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là một nam nhạc sĩ người Việt Nam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,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 được coi là một trong những nhạc sĩ lớn nhất của Tân nhạc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.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sĩ, Ca sĩ, Nhạc công, Họa sĩ, Nhà 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mất tại Thành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Hồ Chí Minh, Việt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  <a:p>
            <a:r>
              <a:rPr lang="en-US" dirty="0" smtClean="0"/>
              <a:t>	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Công Sơn được coi là một trong những nhạc sĩ lớn của âm nhạc đại chúng Việt Nam với nhiều tác phẩm rất phổ biến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tiêu biểu: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 xưa, Biển nhớ, Cát bụi, Hạ trắng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Và nhiều tác phẩm viết cho thiếu nhi như: Ơi cuộc sống mến thương, Nối vòng tay lớn, Khăn quàng thắp sáng bình minh...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644" y="90312"/>
            <a:ext cx="8319912" cy="6733822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951111" cy="6824134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2449690" y="225778"/>
            <a:ext cx="251742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mẫu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089" y="22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sp>
        <p:nvSpPr>
          <p:cNvPr id="5" name="Hình Chữ nhật Góc tròn 4"/>
          <p:cNvSpPr/>
          <p:nvPr/>
        </p:nvSpPr>
        <p:spPr>
          <a:xfrm>
            <a:off x="2534354" y="0"/>
            <a:ext cx="9657645" cy="6858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686755" y="944123"/>
            <a:ext cx="9392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000" dirty="0" smtClean="0">
                <a:latin typeface="+mj-lt"/>
              </a:rPr>
              <a:t>Kìa có con chim non, chim chơi ở sân trường.</a:t>
            </a:r>
          </a:p>
          <a:p>
            <a:r>
              <a:rPr lang="en-US" sz="3000" dirty="0" smtClean="0">
                <a:latin typeface="+mj-lt"/>
              </a:rPr>
              <a:t>            </a:t>
            </a:r>
            <a:r>
              <a:rPr lang="vi-VN" sz="3000" dirty="0" smtClean="0">
                <a:latin typeface="+mj-lt"/>
              </a:rPr>
              <a:t>Ồ chú chim xinh đẹp hót chào 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+mj-lt"/>
              </a:rPr>
              <a:t>xuân.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 các em thơ ngây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luôn cùng kết đoàn.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Vì các em đã thuộc năm điều Bác dạy.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534355" y="2766090"/>
            <a:ext cx="97874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Học cho ngoan, lớn cho nhanh, bay vào đời xây dựng.         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Rèn đôi tay, chắc đôi chân, lao động là  vinh quang.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Kìa các em xinh xinh, chân bước vội đến trường.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Từng chiếc khăn em quàng thắm đỏ bình minh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Từng cánh tay măng non, đang xây ngày mai hồng.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Đoàn thiếu nhi em là hi vọng việt nam.</a:t>
            </a:r>
            <a:endParaRPr lang="en-US" sz="3000" dirty="0"/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22" y="5102965"/>
            <a:ext cx="2006278" cy="172116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55" y="5603423"/>
            <a:ext cx="2067022" cy="118723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55" y="0"/>
            <a:ext cx="2067022" cy="94412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445" y="-2040"/>
            <a:ext cx="2067022" cy="944123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6036882" y="295752"/>
            <a:ext cx="23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lang="en-US" sz="3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sp>
        <p:nvSpPr>
          <p:cNvPr id="5" name="Hình Chữ nhật Góc tròn 4"/>
          <p:cNvSpPr/>
          <p:nvPr/>
        </p:nvSpPr>
        <p:spPr>
          <a:xfrm>
            <a:off x="2534354" y="0"/>
            <a:ext cx="9657645" cy="6858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686755" y="944123"/>
            <a:ext cx="9392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000" dirty="0" smtClean="0">
                <a:latin typeface="+mj-lt"/>
              </a:rPr>
              <a:t>Kìa có con chim non, chim chơi ở sân trường.</a:t>
            </a:r>
          </a:p>
          <a:p>
            <a:r>
              <a:rPr lang="en-US" sz="3000" dirty="0" smtClean="0">
                <a:latin typeface="+mj-lt"/>
              </a:rPr>
              <a:t>            </a:t>
            </a:r>
            <a:r>
              <a:rPr lang="vi-VN" sz="3000" dirty="0" smtClean="0">
                <a:latin typeface="+mj-lt"/>
              </a:rPr>
              <a:t>Ồ chú chim xinh đẹp hót chào 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+mj-lt"/>
              </a:rPr>
              <a:t>xuân.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 các em thơ ngây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luôn cùng kết đoàn.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Vì các em đã thuộc năm điều Bác dạy.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534355" y="2766090"/>
            <a:ext cx="97874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Học cho ngoan, lớn cho nhanh, bay vào đời xây dựng.         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Rèn đôi tay, chắc đôi chân, lao động là  vinh quang.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Kìa các em xinh xinh, chân bước vội đến trường.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Từng chiếc khăn em quàng thắm đỏ bình minh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Từng cánh tay măng non, đang xây ngày mai hồng.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Đoàn thiếu nhi em là hi vọng việt nam.</a:t>
            </a:r>
            <a:endParaRPr lang="en-US" sz="3000" dirty="0"/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722" y="5102965"/>
            <a:ext cx="2006278" cy="172116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355" y="5603423"/>
            <a:ext cx="2067022" cy="118723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355" y="0"/>
            <a:ext cx="2067022" cy="94412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445" y="-2040"/>
            <a:ext cx="2067022" cy="944123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5613722" y="277792"/>
            <a:ext cx="361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0" end="14757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4531" y="988053"/>
            <a:ext cx="609600" cy="609600"/>
          </a:xfrm>
          <a:prstGeom prst="rect">
            <a:avLst/>
          </a:prstGeom>
        </p:spPr>
      </p:pic>
      <p:pic>
        <p:nvPicPr>
          <p:cNvPr id="18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94" end="13955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061" y="1953813"/>
            <a:ext cx="609600" cy="609600"/>
          </a:xfrm>
          <a:prstGeom prst="rect">
            <a:avLst/>
          </a:prstGeom>
        </p:spPr>
      </p:pic>
      <p:pic>
        <p:nvPicPr>
          <p:cNvPr id="19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30" end="130949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4754" y="2785755"/>
            <a:ext cx="609600" cy="609600"/>
          </a:xfrm>
          <a:prstGeom prst="rect">
            <a:avLst/>
          </a:prstGeom>
        </p:spPr>
      </p:pic>
      <p:pic>
        <p:nvPicPr>
          <p:cNvPr id="20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3351" y="3950315"/>
            <a:ext cx="609600" cy="609600"/>
          </a:xfrm>
          <a:prstGeom prst="rect">
            <a:avLst/>
          </a:prstGeom>
        </p:spPr>
      </p:pic>
      <p:pic>
        <p:nvPicPr>
          <p:cNvPr id="21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0783" y="4661253"/>
            <a:ext cx="609600" cy="609600"/>
          </a:xfrm>
          <a:prstGeom prst="rect">
            <a:avLst/>
          </a:prstGeom>
        </p:spPr>
      </p:pic>
      <p:pic>
        <p:nvPicPr>
          <p:cNvPr id="2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8488" y="5444761"/>
            <a:ext cx="609600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83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7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6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727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727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60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  <p:bldP spid="6" grpId="1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3156"/>
            <a:ext cx="3014132" cy="122484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33" y="5633156"/>
            <a:ext cx="3330223" cy="1224844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56" y="5633156"/>
            <a:ext cx="2923822" cy="122484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178" y="5633156"/>
            <a:ext cx="2923822" cy="122484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66723" cy="94496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978" y="839"/>
            <a:ext cx="2067022" cy="944123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4526844" y="195482"/>
            <a:ext cx="4215822" cy="55399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pic>
        <p:nvPicPr>
          <p:cNvPr id="2" name="Khăn Quàng Thắp Sáng Bình M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4355" y="944962"/>
            <a:ext cx="9657645" cy="477003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5884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328"/>
            <a:ext cx="12193057" cy="7297544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557867" y="4447822"/>
            <a:ext cx="10148711" cy="423890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</a:p>
        </p:txBody>
      </p:sp>
    </p:spTree>
    <p:extLst>
      <p:ext uri="{BB962C8B-B14F-4D97-AF65-F5344CB8AC3E}">
        <p14:creationId xmlns:p14="http://schemas.microsoft.com/office/powerpoint/2010/main" val="11924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330</Words>
  <Application>Microsoft Office PowerPoint</Application>
  <PresentationFormat>Màn hình rộng</PresentationFormat>
  <Paragraphs>35</Paragraphs>
  <Slides>7</Slides>
  <Notes>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Calibri Light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BVMT_LN!!!</dc:creator>
  <cp:lastModifiedBy>BVMT_LN!!!</cp:lastModifiedBy>
  <cp:revision>16</cp:revision>
  <dcterms:created xsi:type="dcterms:W3CDTF">2022-12-06T14:23:39Z</dcterms:created>
  <dcterms:modified xsi:type="dcterms:W3CDTF">2022-12-06T16:22:48Z</dcterms:modified>
</cp:coreProperties>
</file>