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4"/>
  </p:notesMasterIdLst>
  <p:sldIdLst>
    <p:sldId id="506" r:id="rId2"/>
    <p:sldId id="299" r:id="rId3"/>
    <p:sldId id="480" r:id="rId4"/>
    <p:sldId id="507" r:id="rId5"/>
    <p:sldId id="508" r:id="rId6"/>
    <p:sldId id="343" r:id="rId7"/>
    <p:sldId id="452" r:id="rId8"/>
    <p:sldId id="518" r:id="rId9"/>
    <p:sldId id="470" r:id="rId10"/>
    <p:sldId id="509" r:id="rId11"/>
    <p:sldId id="500" r:id="rId12"/>
    <p:sldId id="510" r:id="rId13"/>
    <p:sldId id="511" r:id="rId14"/>
    <p:sldId id="512" r:id="rId15"/>
    <p:sldId id="499" r:id="rId16"/>
    <p:sldId id="513" r:id="rId17"/>
    <p:sldId id="519" r:id="rId18"/>
    <p:sldId id="514" r:id="rId19"/>
    <p:sldId id="515" r:id="rId20"/>
    <p:sldId id="516" r:id="rId21"/>
    <p:sldId id="517" r:id="rId22"/>
    <p:sldId id="485" r:id="rId2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1020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18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cRuJ0aKAu0?list=PLrF-9_IJGJlA_xvHiEoynzfc6Ao6ic3G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jpe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jpe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gif"/><Relationship Id="rId3" Type="http://schemas.microsoft.com/office/2007/relationships/media" Target="../media/media1.wav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1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V9w0toFOFU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F4B25-9581-4084-B122-B1BFC5AB998F}"/>
              </a:ext>
            </a:extLst>
          </p:cNvPr>
          <p:cNvSpPr txBox="1"/>
          <p:nvPr/>
        </p:nvSpPr>
        <p:spPr>
          <a:xfrm>
            <a:off x="5486400" y="5331073"/>
            <a:ext cx="55035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1713C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r>
              <a:rPr lang="vi-VN" sz="2000" dirty="0">
                <a:solidFill>
                  <a:srgbClr val="00999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5900" y="2571750"/>
            <a:ext cx="76517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ODY PERCUSSION BÀI ĐỌC NHẠC SỐ 2 LỚP 1">
            <a:hlinkClick r:id="" action="ppaction://media"/>
            <a:extLst>
              <a:ext uri="{FF2B5EF4-FFF2-40B4-BE49-F238E27FC236}">
                <a16:creationId xmlns:a16="http://schemas.microsoft.com/office/drawing/2014/main" id="{19D23A00-CF22-4D02-BDD8-5B2AED070F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0578"/>
            <a:ext cx="10972800" cy="68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TO – NHỎ, CAO – THẤP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5" y="2214563"/>
            <a:ext cx="75723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ODY PERCUSSION BÀI HÁ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850643DA-C1C0-467E-814A-B3030845A7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32" y="9178"/>
            <a:ext cx="10970468" cy="68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7083</TotalTime>
  <Words>202</Words>
  <Application>Microsoft Office PowerPoint</Application>
  <PresentationFormat>Custom</PresentationFormat>
  <Paragraphs>47</Paragraphs>
  <Slides>22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599</cp:revision>
  <dcterms:created xsi:type="dcterms:W3CDTF">2010-04-30T18:19:48Z</dcterms:created>
  <dcterms:modified xsi:type="dcterms:W3CDTF">2021-11-01T13:09:43Z</dcterms:modified>
</cp:coreProperties>
</file>