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18" r:id="rId4"/>
    <p:sldMasterId id="2147483761" r:id="rId5"/>
  </p:sldMasterIdLst>
  <p:notesMasterIdLst>
    <p:notesMasterId r:id="rId22"/>
  </p:notesMasterIdLst>
  <p:sldIdLst>
    <p:sldId id="295" r:id="rId6"/>
    <p:sldId id="314" r:id="rId7"/>
    <p:sldId id="300" r:id="rId8"/>
    <p:sldId id="259" r:id="rId9"/>
    <p:sldId id="264" r:id="rId10"/>
    <p:sldId id="301" r:id="rId11"/>
    <p:sldId id="265" r:id="rId12"/>
    <p:sldId id="305" r:id="rId13"/>
    <p:sldId id="302" r:id="rId14"/>
    <p:sldId id="266" r:id="rId15"/>
    <p:sldId id="303" r:id="rId16"/>
    <p:sldId id="304" r:id="rId17"/>
    <p:sldId id="260" r:id="rId18"/>
    <p:sldId id="332" r:id="rId19"/>
    <p:sldId id="262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1DB6-3DD5-4F46-8AEA-2174D184CE8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98285-13BE-4C12-A69D-35464C41A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95C3-CB29-4327-810B-936157D9A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FCFC2-1A49-4387-9D10-06BF9B70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C3303-F45C-46FD-B4F8-7A9EDC73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21C18-FD7D-4B23-8057-531BDAF0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51EE2-269B-403B-ABB0-D2FFB367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C6C0-98C8-405E-ADC2-2D037DE9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95A5F-3B98-40C6-B918-67533ED8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AB422-268C-483E-A627-79B789EE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5E9E-2100-4396-97CC-E555054F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AAD6A-20DD-4C00-BE87-2AF64945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12B6F-B8E0-4EC6-AFC6-E4A29FE71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69566-B7D0-4075-BA6F-5037D85E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E2C86-B303-400A-95E3-CCBB2958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B4D7-2A80-4B82-B43B-BA4DAB8E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6398E-6177-41E7-90ED-0D446860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72D196F-5F32-49DC-824E-C92678335B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5CE570D1-81BD-416F-BF39-5174313D9578}"/>
              </a:ext>
            </a:extLst>
          </p:cNvPr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1484624-9457-4D47-82BB-0DF2039D7C50}"/>
              </a:ext>
            </a:extLst>
          </p:cNvPr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8C3E5F4-5905-4502-86D5-FAA5AC113BB5}"/>
              </a:ext>
            </a:extLst>
          </p:cNvPr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62FF93D-E42C-42B6-9EB5-91344F37639B}"/>
              </a:ext>
            </a:extLst>
          </p:cNvPr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5FD9F79F-9403-4079-9FB4-BC1C19FE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022FF33A-0209-45C7-AEE3-640F79A4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0C5773C4-6F3E-4FDE-B79A-83B35D1F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4DFD-1D62-4ACE-A43D-3282C7080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9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D252D5A-5809-4D5A-8F56-191769E2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339EAFA-BF3E-4F15-8CFD-D7318217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11BE94F-3E95-497D-B12C-C4A2338D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17E0-E633-4ED7-84C1-16BFD0C84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1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9A1B7708-94E3-4849-AF5F-7CAAA6B581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14F505C8-13FB-49BD-B5BB-F0779E530AEC}"/>
              </a:ext>
            </a:extLst>
          </p:cNvPr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D907B6A-DD15-47E0-9575-3BBDF60A4388}"/>
              </a:ext>
            </a:extLst>
          </p:cNvPr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09188AC-A8F0-4FEA-89E8-A277E740A764}"/>
              </a:ext>
            </a:extLst>
          </p:cNvPr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D7132BE-2F24-4FCB-8647-ECCBAB812FF3}"/>
              </a:ext>
            </a:extLst>
          </p:cNvPr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62A142-BA68-4B58-88AA-F1945A8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9E6342-813E-49E7-8F7B-538A1553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320EC2-66D9-4DF3-912E-51F36EF5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BDA0F19-2019-4FED-B378-D4A8058B5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50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75A8FE2-7621-42DF-A22B-1D2A1B4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B33B5CE-CED9-4A61-B835-B127B00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2EAE64D-5B57-4C4D-B9C3-22B1A362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07FA7-7049-42D1-9F50-732DF883E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9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9ED167F-92BE-4BCF-B84D-C4B33FD1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E4F5962-45B6-43B0-A030-10943883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79F353C-2ECB-454C-9D3A-9E918E91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6130-D7CC-4355-9710-726E19FFC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A58F046-E2AD-4743-BB2F-6BF5EB43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1A1CFFC-39C9-44D4-BA81-A2D1EE8D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3897895-5A2B-41BF-9B16-0E4981C2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08C8-4D01-456A-AA62-F949C2F0F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4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7F67C5C-E5BD-4EE6-9081-E1D247E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F93A4-3F2B-475A-AC8A-3590C85F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B9AA6E8-BD7F-4E6E-A5B7-23AD29D1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3526-95D7-4DCA-BFCF-0DF91615A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6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CA83A7C-8844-4B0D-B6D7-9C182A6BA7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90E28272-A438-4238-A581-B286BE43451F}"/>
              </a:ext>
            </a:extLst>
          </p:cNvPr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BE68750-4ADD-4BF6-9366-25214F5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9CCE311-0216-4430-9CBB-2137D358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F52A80-1AE8-4ED4-9F86-9EE2C9FA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90FC-4B31-4F29-94F3-04700EB82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9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1108-1695-4149-AC7B-E15B6E2A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7F4D-5F59-45E7-B06D-0CB67BDF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51E6-0E05-496F-AC80-3AE22D17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7CE1-1F91-4FD4-B06D-70EECF29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08F2-E8FF-4E5D-BBDF-B780F4D2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86F814BB-8157-4792-921E-1CE27D09D7BA}"/>
              </a:ext>
            </a:extLst>
          </p:cNvPr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BC97B1-AF2F-4AC8-A76E-06818323DC1B}"/>
              </a:ext>
            </a:extLst>
          </p:cNvPr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2601DC7-27A1-490A-B8C8-E01FFBB19F33}"/>
              </a:ext>
            </a:extLst>
          </p:cNvPr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43C66B1-CCE5-460A-AABB-C64A2F13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F22E139-7801-4DE4-ABC7-36B57B7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D841BEA-3EA3-4F16-8DD4-7E4BC70A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A123A20B-ABC7-47DE-8069-09CBCF01C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1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F35EBC2-C258-4192-8D80-72947781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B1F5FB-E82D-4768-A6D0-AC9704B8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23BF173-0983-475D-A82C-793A20B2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D3DB-A320-4A24-836D-1D0DA1EEB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F72194-2AF2-451C-9749-A67DC40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7796DBD-7B18-4564-B19F-D0247327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E7D6A26-0BB8-415C-960E-4A4118B2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A03B4-9881-4BA1-AC14-DBB8269E3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76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5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3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1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9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5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49E8-B59D-4DD7-9606-8BFDE6A9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59F2C-CB96-4C64-96D8-4B2D58F3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6071-547D-4585-AF1C-DB435588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9BE2E-0E86-464F-A855-3A34EFDD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9570-EECA-4978-B9FA-73FE2A8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8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0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67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9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56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2737-A8F5-4F86-B4CF-058BD478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3ED3-9E81-4DE6-B262-FAC5D3D83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027BB-1E6F-4CE2-8D87-29EE1B288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906CD-2392-4221-93A2-FB84F6FF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96474-EBA5-4915-84BF-E6794F3E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E9F5-FE97-4B8C-9A7C-2D9277C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0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6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74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0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0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6698D22-7142-4A65-A3FA-3C2774990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5EC01F8-2C39-4C6B-B379-14D80DAC1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A888EAA-6821-4200-A8F5-F0BD2AB86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486C-0ECE-451A-983B-855373D7791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117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DE5896A-4C2E-47D4-801E-DC2C1C177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904FC4D-6D86-4CF0-9B74-64CD0F554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B349881-63A0-441A-9587-5C9E4495F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A0C29-7E0A-4FE7-82A4-0BFC95F601E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0578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98DD1F6-36AA-4D53-855C-552B68F4F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7E85DF01-462F-49E1-8AD0-C6ADE433C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ACE9A15-7EBD-4786-8200-DF1463727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AA48-31D8-4131-8B56-9A7C437DBA3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2149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83117CBB-D5D1-45F9-9561-FD1618F6D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F41C2A91-F91B-4A11-90D0-5967D3E01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015C441-791D-4143-9A39-0F4ADF63E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C15A-90D2-40FF-8A1E-01061E492B1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26067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67B9D21D-CDC6-46B3-A418-776A5D720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88F713F-5807-4464-9205-404F9ED26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A76BE51F-CB58-4B86-86F5-4C3EAE768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F55DA-0810-45AB-AA19-6A6C86A7552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971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26C1-468D-43D7-B8AA-8DBB324F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5F64E-A851-4EDB-82F5-0D89102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E31FB-4871-441F-B2A5-177080C6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752FF-0502-4D53-868D-A47752FE6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8E051-254E-4A30-BD1A-F8DC2807A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E0EAA-A240-494B-901A-5821401E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2364B-9468-4315-8DC9-0C152B8F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BED4E-FFEF-4522-AC5C-F40592C9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8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71752DA-D7DF-43F2-859A-0FA440F8A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748EDF4D-B15D-48FF-B272-D365D6AD9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F85E9CEE-2872-4E06-8467-9D7F7E79B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CB1FF-508C-48E1-84C6-B3AE54A1A99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0861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8420D71-266A-4A18-ADCA-F7F79061A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CBB6EC53-61AF-45A4-835F-A3EC26E07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2A36869-31DA-46E7-9B5F-D92A714B0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2D37-4FDE-4DBF-809A-E32566B982F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86311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8EDE0E5-AD46-444B-8753-C7864CDD5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ECF9548-82D2-4377-B53A-D9230F308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8F2728C-D7C6-4CFC-9AA1-4E85B1322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8CC4-9622-4CEE-9F15-613F9AAE637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01953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9D431FA7-0627-4BF4-BAB4-A85DA24F6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E2D6B83-01B0-4459-BD7A-8EBE53EB1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830C631-C93E-4DEE-9545-7FEFAD6E0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AFD47-2E1D-4304-9CF6-9802D58AC04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64339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23E90B5-1D63-4FE5-A2CB-583BBD258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3F7791C-CD22-4B96-BEC9-2EDA8F248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553AE57-0EE8-427B-AE70-B7F7435AE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E3CA1-A693-4F38-91AA-8C42F17F4B0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9167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F38DC0E-5456-445D-BB62-DA0556E08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7ADDC7E-0074-43CE-9C4D-E25BCCC23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65C869E-2A5C-4A6F-A68E-FA56B7C13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8BB9B-F424-412B-BD71-29FADECFC2D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2267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470B-9ECB-4AC3-B082-2904742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F3D24-3850-4571-8424-30945D09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68086-40E4-4F38-B1CF-4D526560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4A6C2-9EF7-4FEA-8CD6-6AAD9A30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7F837-974A-4225-B905-19123750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AD7EC-72DA-467D-9FA7-FB3163E2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4CBA3-B5FF-49F7-9DAD-F70600CC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9206-A57D-4391-894A-DDF2104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739A-BCC2-4FFE-8D49-6638ADD3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A6B3A-5B87-440F-904D-541EC2AE4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79FC-371A-4CC8-95E4-80D6F05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7EB9-ED86-46B7-9F37-E2752E18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70A42-13AD-4570-8C62-9115091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F659-67B2-44F7-BEA9-51BAA741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A1351-D1C6-4588-BF51-3F6DA4E1D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9773D-1C43-4994-891D-F844E8FE1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A71CE-A1EA-4E8A-B287-7237FA89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737BE-579D-4669-9B47-2254798E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D56B0-800E-426D-A0BC-792E28EE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06493-E286-48F9-8743-5A65C793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0DBF-8049-4F05-8A2C-418CA620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818E-4E9F-4F2C-A6A5-406FE5C6B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A510-799A-4BB6-AEEB-53BA7AA611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E34E1-3BE6-45B5-BC57-B3AF5F180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4077-FD5D-4DC3-93F0-09BD1154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2B41-6A3F-4C8B-A4B4-CA9F8DFA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722C34-1955-468A-9ED8-D7B28D9461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9A16BBAE-438A-4448-9B82-6CEE79067708}"/>
              </a:ext>
            </a:extLst>
          </p:cNvPr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D0A901E-E5F3-43AC-A9A8-8E34C8C6CE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FF8DF1-0B2F-435B-98CC-24C7685AC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AAA592-057C-4F40-96C2-289AD18A1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4BB65-5E8A-41FF-8AE9-50650C454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27D2A11-94F0-45C7-A5EB-82906216D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897C87EC-BE3C-4FDC-A0F1-8A13433B2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5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107AAC7E-1B00-4360-AD0F-D8945EA3117E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A3D3A712-8131-40EB-8D30-E366819E42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7177" name="Group 4">
              <a:extLst>
                <a:ext uri="{FF2B5EF4-FFF2-40B4-BE49-F238E27FC236}">
                  <a16:creationId xmlns:a16="http://schemas.microsoft.com/office/drawing/2014/main" id="{28344812-0E62-417F-AE73-BCB95E1F14DC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>
                <a:extLst>
                  <a:ext uri="{FF2B5EF4-FFF2-40B4-BE49-F238E27FC236}">
                    <a16:creationId xmlns:a16="http://schemas.microsoft.com/office/drawing/2014/main" id="{45C0F6A1-887F-4B0E-8BE9-2E7E37D70C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96" name="Freeform 6">
                <a:extLst>
                  <a:ext uri="{FF2B5EF4-FFF2-40B4-BE49-F238E27FC236}">
                    <a16:creationId xmlns:a16="http://schemas.microsoft.com/office/drawing/2014/main" id="{2A898CC3-7D08-4E87-8B08-D2FF165BCD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97" name="Freeform 7">
                <a:extLst>
                  <a:ext uri="{FF2B5EF4-FFF2-40B4-BE49-F238E27FC236}">
                    <a16:creationId xmlns:a16="http://schemas.microsoft.com/office/drawing/2014/main" id="{D4082767-FFE6-4AC5-98CA-6026DAE9B1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729A4452-A9B3-4D1E-BF4A-6B811DA2BD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grpSp>
          <p:nvGrpSpPr>
            <p:cNvPr id="7179" name="Group 9">
              <a:extLst>
                <a:ext uri="{FF2B5EF4-FFF2-40B4-BE49-F238E27FC236}">
                  <a16:creationId xmlns:a16="http://schemas.microsoft.com/office/drawing/2014/main" id="{E3E81811-2857-4CCB-9CE1-622DF5FC166B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>
                <a:extLst>
                  <a:ext uri="{FF2B5EF4-FFF2-40B4-BE49-F238E27FC236}">
                    <a16:creationId xmlns:a16="http://schemas.microsoft.com/office/drawing/2014/main" id="{632C9EBB-A258-47F5-8B43-11BD64ABFC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7" name="Freeform 11">
                <a:extLst>
                  <a:ext uri="{FF2B5EF4-FFF2-40B4-BE49-F238E27FC236}">
                    <a16:creationId xmlns:a16="http://schemas.microsoft.com/office/drawing/2014/main" id="{26676389-90E1-4450-9DE5-014C3D50A63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8" name="Freeform 12">
                <a:extLst>
                  <a:ext uri="{FF2B5EF4-FFF2-40B4-BE49-F238E27FC236}">
                    <a16:creationId xmlns:a16="http://schemas.microsoft.com/office/drawing/2014/main" id="{F0405CDF-53B3-4360-AE56-F693FDEE7E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9" name="Freeform 13">
                <a:extLst>
                  <a:ext uri="{FF2B5EF4-FFF2-40B4-BE49-F238E27FC236}">
                    <a16:creationId xmlns:a16="http://schemas.microsoft.com/office/drawing/2014/main" id="{2A2DEE29-275F-431E-9160-21E4A7C82B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90" name="Freeform 14">
                <a:extLst>
                  <a:ext uri="{FF2B5EF4-FFF2-40B4-BE49-F238E27FC236}">
                    <a16:creationId xmlns:a16="http://schemas.microsoft.com/office/drawing/2014/main" id="{2ABB25D4-1392-4FE2-8280-1D7AA1D27F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grpSp>
            <p:nvGrpSpPr>
              <p:cNvPr id="7211" name="Group 15">
                <a:extLst>
                  <a:ext uri="{FF2B5EF4-FFF2-40B4-BE49-F238E27FC236}">
                    <a16:creationId xmlns:a16="http://schemas.microsoft.com/office/drawing/2014/main" id="{90BF2018-B3B1-49C1-9F2F-279CD2DBD7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>
                  <a:extLst>
                    <a:ext uri="{FF2B5EF4-FFF2-40B4-BE49-F238E27FC236}">
                      <a16:creationId xmlns:a16="http://schemas.microsoft.com/office/drawing/2014/main" id="{6336DF41-1987-4F37-9C0D-FF0F225C2AA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093" name="Freeform 17">
                  <a:extLst>
                    <a:ext uri="{FF2B5EF4-FFF2-40B4-BE49-F238E27FC236}">
                      <a16:creationId xmlns:a16="http://schemas.microsoft.com/office/drawing/2014/main" id="{16BAFC95-68F3-4454-8C39-75B89307F5A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2094" name="Freeform 18">
                  <a:extLst>
                    <a:ext uri="{FF2B5EF4-FFF2-40B4-BE49-F238E27FC236}">
                      <a16:creationId xmlns:a16="http://schemas.microsoft.com/office/drawing/2014/main" id="{69CC4BDF-9A4D-47EA-9531-CAEAF7088FE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</p:grpSp>
        </p:grpSp>
        <p:grpSp>
          <p:nvGrpSpPr>
            <p:cNvPr id="7180" name="Group 19">
              <a:extLst>
                <a:ext uri="{FF2B5EF4-FFF2-40B4-BE49-F238E27FC236}">
                  <a16:creationId xmlns:a16="http://schemas.microsoft.com/office/drawing/2014/main" id="{7B357919-4CE5-4FE8-9E2E-7535AAEA3CF3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>
                <a:extLst>
                  <a:ext uri="{FF2B5EF4-FFF2-40B4-BE49-F238E27FC236}">
                    <a16:creationId xmlns:a16="http://schemas.microsoft.com/office/drawing/2014/main" id="{9E6BAEFC-0483-4353-A772-FECFF9E623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4" name="Freeform 21">
                <a:extLst>
                  <a:ext uri="{FF2B5EF4-FFF2-40B4-BE49-F238E27FC236}">
                    <a16:creationId xmlns:a16="http://schemas.microsoft.com/office/drawing/2014/main" id="{391222F3-09A0-4169-81FD-ECE28A91CF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5" name="Freeform 22">
                <a:extLst>
                  <a:ext uri="{FF2B5EF4-FFF2-40B4-BE49-F238E27FC236}">
                    <a16:creationId xmlns:a16="http://schemas.microsoft.com/office/drawing/2014/main" id="{BDD10E86-6FA2-4A3A-A9EB-5B27916007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7181" name="Group 23">
              <a:extLst>
                <a:ext uri="{FF2B5EF4-FFF2-40B4-BE49-F238E27FC236}">
                  <a16:creationId xmlns:a16="http://schemas.microsoft.com/office/drawing/2014/main" id="{E9E00B79-B56A-431A-BD1F-4470E1BAE85D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>
                <a:extLst>
                  <a:ext uri="{FF2B5EF4-FFF2-40B4-BE49-F238E27FC236}">
                    <a16:creationId xmlns:a16="http://schemas.microsoft.com/office/drawing/2014/main" id="{173CE933-F11C-4543-90F6-E605796D83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1" name="Freeform 25">
                <a:extLst>
                  <a:ext uri="{FF2B5EF4-FFF2-40B4-BE49-F238E27FC236}">
                    <a16:creationId xmlns:a16="http://schemas.microsoft.com/office/drawing/2014/main" id="{1AF8DB5D-2780-4387-829F-C57320D91C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82" name="Freeform 26">
                <a:extLst>
                  <a:ext uri="{FF2B5EF4-FFF2-40B4-BE49-F238E27FC236}">
                    <a16:creationId xmlns:a16="http://schemas.microsoft.com/office/drawing/2014/main" id="{F3F5210F-CFEF-4E16-8DE4-6B762017B4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7182" name="Group 27">
              <a:extLst>
                <a:ext uri="{FF2B5EF4-FFF2-40B4-BE49-F238E27FC236}">
                  <a16:creationId xmlns:a16="http://schemas.microsoft.com/office/drawing/2014/main" id="{91072265-1613-4240-A2F0-7B2814B2A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>
                <a:extLst>
                  <a:ext uri="{FF2B5EF4-FFF2-40B4-BE49-F238E27FC236}">
                    <a16:creationId xmlns:a16="http://schemas.microsoft.com/office/drawing/2014/main" id="{31070C61-CD83-4925-A306-E31EDE95E0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78" name="Freeform 29">
                <a:extLst>
                  <a:ext uri="{FF2B5EF4-FFF2-40B4-BE49-F238E27FC236}">
                    <a16:creationId xmlns:a16="http://schemas.microsoft.com/office/drawing/2014/main" id="{4E62F6A3-42CE-462C-9E1B-E4815B2AAA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079" name="Freeform 30">
                <a:extLst>
                  <a:ext uri="{FF2B5EF4-FFF2-40B4-BE49-F238E27FC236}">
                    <a16:creationId xmlns:a16="http://schemas.microsoft.com/office/drawing/2014/main" id="{5BBEF285-FE87-4E3C-B458-C799F12D2FC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063" name="Freeform 31">
              <a:extLst>
                <a:ext uri="{FF2B5EF4-FFF2-40B4-BE49-F238E27FC236}">
                  <a16:creationId xmlns:a16="http://schemas.microsoft.com/office/drawing/2014/main" id="{44B23F71-42D1-4C43-8ADE-991B38A77F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4" name="Freeform 32">
              <a:extLst>
                <a:ext uri="{FF2B5EF4-FFF2-40B4-BE49-F238E27FC236}">
                  <a16:creationId xmlns:a16="http://schemas.microsoft.com/office/drawing/2014/main" id="{AEDAE1EB-3962-4527-B3F0-6C986339DFE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5" name="Freeform 33">
              <a:extLst>
                <a:ext uri="{FF2B5EF4-FFF2-40B4-BE49-F238E27FC236}">
                  <a16:creationId xmlns:a16="http://schemas.microsoft.com/office/drawing/2014/main" id="{86FA136C-6E63-4FEC-9B11-39C99B0866F9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6" name="Freeform 34">
              <a:extLst>
                <a:ext uri="{FF2B5EF4-FFF2-40B4-BE49-F238E27FC236}">
                  <a16:creationId xmlns:a16="http://schemas.microsoft.com/office/drawing/2014/main" id="{B2DC5EDB-A98B-4CD1-83F3-19DA0EF7BF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7" name="Freeform 35">
              <a:extLst>
                <a:ext uri="{FF2B5EF4-FFF2-40B4-BE49-F238E27FC236}">
                  <a16:creationId xmlns:a16="http://schemas.microsoft.com/office/drawing/2014/main" id="{D88FD903-397D-4EAD-815A-4B684508B1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8" name="Freeform 36">
              <a:extLst>
                <a:ext uri="{FF2B5EF4-FFF2-40B4-BE49-F238E27FC236}">
                  <a16:creationId xmlns:a16="http://schemas.microsoft.com/office/drawing/2014/main" id="{A0BA4215-D84A-41D6-8741-496DD9EF9E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69" name="Freeform 37">
              <a:extLst>
                <a:ext uri="{FF2B5EF4-FFF2-40B4-BE49-F238E27FC236}">
                  <a16:creationId xmlns:a16="http://schemas.microsoft.com/office/drawing/2014/main" id="{88A1C44F-DA8D-4971-92FB-FCE91EA2B3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0" name="Freeform 38">
              <a:extLst>
                <a:ext uri="{FF2B5EF4-FFF2-40B4-BE49-F238E27FC236}">
                  <a16:creationId xmlns:a16="http://schemas.microsoft.com/office/drawing/2014/main" id="{20D8A8CC-DAF0-4FBB-AFA0-EF1A1995A76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1" name="Freeform 39">
              <a:extLst>
                <a:ext uri="{FF2B5EF4-FFF2-40B4-BE49-F238E27FC236}">
                  <a16:creationId xmlns:a16="http://schemas.microsoft.com/office/drawing/2014/main" id="{438DEBEE-AD25-4E55-9696-2C7ECE6DFDE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2" name="Freeform 40">
              <a:extLst>
                <a:ext uri="{FF2B5EF4-FFF2-40B4-BE49-F238E27FC236}">
                  <a16:creationId xmlns:a16="http://schemas.microsoft.com/office/drawing/2014/main" id="{C9CC6192-A1B3-48FD-BD4E-BA14E0A6B65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3" name="Freeform 41">
              <a:extLst>
                <a:ext uri="{FF2B5EF4-FFF2-40B4-BE49-F238E27FC236}">
                  <a16:creationId xmlns:a16="http://schemas.microsoft.com/office/drawing/2014/main" id="{FE42E865-50C1-42BB-8D4E-4E25224FD07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4" name="Freeform 42">
              <a:extLst>
                <a:ext uri="{FF2B5EF4-FFF2-40B4-BE49-F238E27FC236}">
                  <a16:creationId xmlns:a16="http://schemas.microsoft.com/office/drawing/2014/main" id="{B9D29C7E-9890-4020-9B9E-14C6624185E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5" name="Freeform 43">
              <a:extLst>
                <a:ext uri="{FF2B5EF4-FFF2-40B4-BE49-F238E27FC236}">
                  <a16:creationId xmlns:a16="http://schemas.microsoft.com/office/drawing/2014/main" id="{A6485BE9-BFA0-4615-ABEF-00CE3AACFB4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2076" name="Freeform 44">
              <a:extLst>
                <a:ext uri="{FF2B5EF4-FFF2-40B4-BE49-F238E27FC236}">
                  <a16:creationId xmlns:a16="http://schemas.microsoft.com/office/drawing/2014/main" id="{103C80E0-8E2B-4DA9-8485-66C3483D5C3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7171" name="Rectangle 45">
            <a:extLst>
              <a:ext uri="{FF2B5EF4-FFF2-40B4-BE49-F238E27FC236}">
                <a16:creationId xmlns:a16="http://schemas.microsoft.com/office/drawing/2014/main" id="{F7DB9AF6-6B0F-4087-9859-66B678808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7172" name="Rectangle 46">
            <a:extLst>
              <a:ext uri="{FF2B5EF4-FFF2-40B4-BE49-F238E27FC236}">
                <a16:creationId xmlns:a16="http://schemas.microsoft.com/office/drawing/2014/main" id="{3E1B500E-AAA2-4050-97BE-5E9FF8313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7503" name="Rectangle 47">
            <a:extLst>
              <a:ext uri="{FF2B5EF4-FFF2-40B4-BE49-F238E27FC236}">
                <a16:creationId xmlns:a16="http://schemas.microsoft.com/office/drawing/2014/main" id="{9097FBB0-A0B4-47CE-83D6-016CEF5AEC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4" name="Rectangle 48">
            <a:extLst>
              <a:ext uri="{FF2B5EF4-FFF2-40B4-BE49-F238E27FC236}">
                <a16:creationId xmlns:a16="http://schemas.microsoft.com/office/drawing/2014/main" id="{973848C1-828D-47A2-8C31-AB911C3A93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7505" name="Rectangle 49">
            <a:extLst>
              <a:ext uri="{FF2B5EF4-FFF2-40B4-BE49-F238E27FC236}">
                <a16:creationId xmlns:a16="http://schemas.microsoft.com/office/drawing/2014/main" id="{A1A53CF1-DCDB-432C-B6A6-D65C437DBD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AE4B6DE2-667D-4421-B798-3B4B5C44DD2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135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8.wmf"/><Relationship Id="rId3" Type="http://schemas.openxmlformats.org/officeDocument/2006/relationships/image" Target="../media/image39.jp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video" Target="../media/media1.mp4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51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10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9" Type="http://schemas.openxmlformats.org/officeDocument/2006/relationships/oleObject" Target="../embeddings/oleObject34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7.wmf"/><Relationship Id="rId34" Type="http://schemas.openxmlformats.org/officeDocument/2006/relationships/image" Target="../media/image31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33.wmf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4.bin"/><Relationship Id="rId32" Type="http://schemas.openxmlformats.org/officeDocument/2006/relationships/image" Target="../media/image30.wmf"/><Relationship Id="rId37" Type="http://schemas.openxmlformats.org/officeDocument/2006/relationships/oleObject" Target="../embeddings/oleObject33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27.bin"/><Relationship Id="rId36" Type="http://schemas.openxmlformats.org/officeDocument/2006/relationships/image" Target="../media/image32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Relationship Id="rId35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1201" y="693063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31E107-1FC2-4DEC-87AA-1B6DCD5CAA8E}"/>
              </a:ext>
            </a:extLst>
          </p:cNvPr>
          <p:cNvSpPr txBox="1"/>
          <p:nvPr/>
        </p:nvSpPr>
        <p:spPr>
          <a:xfrm>
            <a:off x="2406906" y="3241659"/>
            <a:ext cx="8122549" cy="218008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Chào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mừng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các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con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đến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với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tiết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học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Toán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– </a:t>
            </a:r>
            <a:r>
              <a:rPr kumimoji="0" lang="vi-V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Lớp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VL Fadilla" pitchFamily="2" charset="0"/>
                <a:ea typeface="+mn-ea"/>
                <a:cs typeface="Arial" charset="0"/>
              </a:rPr>
              <a:t> 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VL Fadilla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6" y="3135217"/>
                <a:ext cx="2578669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6" y="3135217"/>
                <a:ext cx="2578669" cy="923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7407964" y="3135217"/>
                <a:ext cx="256602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4" y="3135217"/>
                <a:ext cx="2566029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02327-C806-4CBB-AFAB-6E287C948721}"/>
              </a:ext>
            </a:extLst>
          </p:cNvPr>
          <p:cNvSpPr txBox="1"/>
          <p:nvPr/>
        </p:nvSpPr>
        <p:spPr>
          <a:xfrm>
            <a:off x="6480314" y="3305421"/>
            <a:ext cx="56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AA640-87A1-4873-87A5-F9D45CF8DD1B}"/>
              </a:ext>
            </a:extLst>
          </p:cNvPr>
          <p:cNvSpPr txBox="1"/>
          <p:nvPr/>
        </p:nvSpPr>
        <p:spPr>
          <a:xfrm>
            <a:off x="373557" y="2265284"/>
            <a:ext cx="68861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436394E1-9FB0-49BA-84D9-D13CD233AA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7956" y="6433850"/>
            <a:ext cx="754043" cy="4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6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D525D9AB-DE54-40A8-BBB9-FAD57EBF2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54021"/>
              </p:ext>
            </p:extLst>
          </p:nvPr>
        </p:nvGraphicFramePr>
        <p:xfrm>
          <a:off x="3164785" y="1995957"/>
          <a:ext cx="23812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21" name="Object 16">
                        <a:extLst>
                          <a:ext uri="{FF2B5EF4-FFF2-40B4-BE49-F238E27FC236}">
                            <a16:creationId xmlns:a16="http://schemas.microsoft.com/office/drawing/2014/main" id="{D525D9AB-DE54-40A8-BBB9-FAD57EBF2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785" y="1995957"/>
                        <a:ext cx="238125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5">
            <a:extLst>
              <a:ext uri="{FF2B5EF4-FFF2-40B4-BE49-F238E27FC236}">
                <a16:creationId xmlns:a16="http://schemas.microsoft.com/office/drawing/2014/main" id="{2A34B08B-E612-481F-83DF-257F0BFF6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268538"/>
            <a:ext cx="60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9361C304-0141-4EF3-963C-9B7C3DC66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1" y="3505201"/>
          <a:ext cx="13192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9361C304-0141-4EF3-963C-9B7C3DC66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505201"/>
                        <a:ext cx="1319213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703DFA9-4AFA-4685-A5D7-AE507F53F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7188" y="3463926"/>
          <a:ext cx="190500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8" imgW="660240" imgH="431640" progId="Equation.3">
                  <p:embed/>
                </p:oleObj>
              </mc:Choice>
              <mc:Fallback>
                <p:oleObj name="Equation" r:id="rId8" imgW="660240" imgH="43164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703DFA9-4AFA-4685-A5D7-AE507F53F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463926"/>
                        <a:ext cx="1905000" cy="1389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0E7F817-AEB6-4152-AB50-24D41ED95B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1" y="3533776"/>
          <a:ext cx="22717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0" imgW="787320" imgH="393480" progId="Equation.3">
                  <p:embed/>
                </p:oleObj>
              </mc:Choice>
              <mc:Fallback>
                <p:oleObj name="Equation" r:id="rId10" imgW="787320" imgH="39348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0E7F817-AEB6-4152-AB50-24D41ED95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3533776"/>
                        <a:ext cx="2271713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60A1AFD-B25E-470B-8B0A-FF385D108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3533776"/>
          <a:ext cx="6223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2" imgW="215640" imgH="393480" progId="Equation.3">
                  <p:embed/>
                </p:oleObj>
              </mc:Choice>
              <mc:Fallback>
                <p:oleObj name="Equation" r:id="rId12" imgW="215640" imgH="39348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60A1AFD-B25E-470B-8B0A-FF385D108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533776"/>
                        <a:ext cx="622300" cy="12668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DD09B4-9BAE-463C-B9E9-C527925F04C9}"/>
              </a:ext>
            </a:extLst>
          </p:cNvPr>
          <p:cNvSpPr txBox="1"/>
          <p:nvPr/>
        </p:nvSpPr>
        <p:spPr>
          <a:xfrm>
            <a:off x="384996" y="1329065"/>
            <a:ext cx="68861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B440FD23-9A29-401D-B53B-59FA69199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9326" y="1924051"/>
          <a:ext cx="22002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761760" imgH="393480" progId="Equation.3">
                  <p:embed/>
                </p:oleObj>
              </mc:Choice>
              <mc:Fallback>
                <p:oleObj name="Equation" r:id="rId3" imgW="761760" imgH="393480" progId="Equation.3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B440FD23-9A29-401D-B53B-59FA69199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6" y="1924051"/>
                        <a:ext cx="2200275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5">
            <a:extLst>
              <a:ext uri="{FF2B5EF4-FFF2-40B4-BE49-F238E27FC236}">
                <a16:creationId xmlns:a16="http://schemas.microsoft.com/office/drawing/2014/main" id="{AADCFF6A-4B07-4586-A9A1-5492347F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11388"/>
            <a:ext cx="78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id-ID" sz="36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21" name="Object 25">
            <a:extLst>
              <a:ext uri="{FF2B5EF4-FFF2-40B4-BE49-F238E27FC236}">
                <a16:creationId xmlns:a16="http://schemas.microsoft.com/office/drawing/2014/main" id="{E8689B58-6E1F-4066-BB8C-546F36572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3352801"/>
          <a:ext cx="5842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21" name="Object 25">
                        <a:extLst>
                          <a:ext uri="{FF2B5EF4-FFF2-40B4-BE49-F238E27FC236}">
                            <a16:creationId xmlns:a16="http://schemas.microsoft.com/office/drawing/2014/main" id="{E8689B58-6E1F-4066-BB8C-546F36572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3352801"/>
                        <a:ext cx="584200" cy="126682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6">
            <a:extLst>
              <a:ext uri="{FF2B5EF4-FFF2-40B4-BE49-F238E27FC236}">
                <a16:creationId xmlns:a16="http://schemas.microsoft.com/office/drawing/2014/main" id="{5B2F9381-5140-484C-8C7B-630B94A9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1887538"/>
          <a:ext cx="2970213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22" name="Object 26">
                        <a:extLst>
                          <a:ext uri="{FF2B5EF4-FFF2-40B4-BE49-F238E27FC236}">
                            <a16:creationId xmlns:a16="http://schemas.microsoft.com/office/drawing/2014/main" id="{5B2F9381-5140-484C-8C7B-630B94A9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887538"/>
                        <a:ext cx="2970213" cy="1389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7">
            <a:extLst>
              <a:ext uri="{FF2B5EF4-FFF2-40B4-BE49-F238E27FC236}">
                <a16:creationId xmlns:a16="http://schemas.microsoft.com/office/drawing/2014/main" id="{5989C196-BA0C-4C9A-8B12-0B3C3568D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6900" y="3414714"/>
          <a:ext cx="35179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9" imgW="1218960" imgH="393480" progId="Equation.3">
                  <p:embed/>
                </p:oleObj>
              </mc:Choice>
              <mc:Fallback>
                <p:oleObj name="Equation" r:id="rId9" imgW="1218960" imgH="393480" progId="Equation.3">
                  <p:embed/>
                  <p:pic>
                    <p:nvPicPr>
                      <p:cNvPr id="2" name="Object 27">
                        <a:extLst>
                          <a:ext uri="{FF2B5EF4-FFF2-40B4-BE49-F238E27FC236}">
                            <a16:creationId xmlns:a16="http://schemas.microsoft.com/office/drawing/2014/main" id="{5989C196-BA0C-4C9A-8B12-0B3C3568D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414714"/>
                        <a:ext cx="3517900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>
            <a:extLst>
              <a:ext uri="{FF2B5EF4-FFF2-40B4-BE49-F238E27FC236}">
                <a16:creationId xmlns:a16="http://schemas.microsoft.com/office/drawing/2014/main" id="{A0A04A94-1CE5-4597-938C-7560E6D70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4" y="3381376"/>
          <a:ext cx="186848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11" imgW="647640" imgH="393480" progId="Equation.3">
                  <p:embed/>
                </p:oleObj>
              </mc:Choice>
              <mc:Fallback>
                <p:oleObj name="Equation" r:id="rId11" imgW="647640" imgH="393480" progId="Equation.3">
                  <p:embed/>
                  <p:pic>
                    <p:nvPicPr>
                      <p:cNvPr id="4" name="Object 29">
                        <a:extLst>
                          <a:ext uri="{FF2B5EF4-FFF2-40B4-BE49-F238E27FC236}">
                            <a16:creationId xmlns:a16="http://schemas.microsoft.com/office/drawing/2014/main" id="{A0A04A94-1CE5-4597-938C-7560E6D70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4" y="3381376"/>
                        <a:ext cx="1868487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F79A51-B0FC-4263-90D5-E4947E274900}"/>
              </a:ext>
            </a:extLst>
          </p:cNvPr>
          <p:cNvSpPr txBox="1"/>
          <p:nvPr/>
        </p:nvSpPr>
        <p:spPr>
          <a:xfrm>
            <a:off x="384996" y="1329065"/>
            <a:ext cx="68861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cách thuận tiện nhất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E92F9D-A6CA-471E-8748-860D15531A32}"/>
                  </a:ext>
                </a:extLst>
              </p:cNvPr>
              <p:cNvSpPr txBox="1"/>
              <p:nvPr/>
            </p:nvSpPr>
            <p:spPr>
              <a:xfrm>
                <a:off x="185531" y="1484243"/>
                <a:ext cx="11754678" cy="22563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Anh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E92F9D-A6CA-471E-8748-860D1553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1" y="1484243"/>
                <a:ext cx="11754678" cy="2256387"/>
              </a:xfrm>
              <a:prstGeom prst="rect">
                <a:avLst/>
              </a:prstGeom>
              <a:blipFill>
                <a:blip r:embed="rId3"/>
                <a:stretch>
                  <a:fillRect l="-1037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9877C8-17C4-4C44-B0EC-D1E7876342C6}"/>
              </a:ext>
            </a:extLst>
          </p:cNvPr>
          <p:cNvSpPr txBox="1"/>
          <p:nvPr/>
        </p:nvSpPr>
        <p:spPr>
          <a:xfrm>
            <a:off x="1991544" y="533400"/>
            <a:ext cx="166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FF00"/>
                </a:solidFill>
                <a:latin typeface="HP001 4 hàng" panose="020B0603050302020204" pitchFamily="34" charset="0"/>
              </a:rPr>
              <a:t>Bài 5</a:t>
            </a: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endParaRPr lang="en-US" sz="2800" b="1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3B2D-1935-43F1-A40F-848427EA888E}"/>
              </a:ext>
            </a:extLst>
          </p:cNvPr>
          <p:cNvSpPr txBox="1"/>
          <p:nvPr/>
        </p:nvSpPr>
        <p:spPr>
          <a:xfrm>
            <a:off x="2057400" y="1066800"/>
            <a:ext cx="297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B0F0"/>
                </a:solidFill>
                <a:latin typeface="HP001 4 hàng" panose="020B0603050302020204" pitchFamily="34" charset="0"/>
              </a:rPr>
              <a:t>Học Tiếng Anh:</a:t>
            </a:r>
            <a:r>
              <a:rPr lang="en-US" sz="2800" b="1">
                <a:solidFill>
                  <a:srgbClr val="00B0F0"/>
                </a:solidFill>
                <a:latin typeface="#9Slide03 AmpleSoft Bold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B8230-9147-42F2-B551-076EF31C11CD}"/>
              </a:ext>
            </a:extLst>
          </p:cNvPr>
          <p:cNvSpPr txBox="1"/>
          <p:nvPr/>
        </p:nvSpPr>
        <p:spPr>
          <a:xfrm>
            <a:off x="2133600" y="182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B0F0"/>
                </a:solidFill>
                <a:latin typeface="HP001 4 hàng" panose="020B0603050302020204" pitchFamily="34" charset="0"/>
              </a:rPr>
              <a:t>Học Tin học:</a:t>
            </a:r>
            <a:r>
              <a:rPr lang="en-US" sz="2800" b="1">
                <a:solidFill>
                  <a:srgbClr val="00B0F0"/>
                </a:solidFill>
                <a:latin typeface="#9Slide03 AmpleSoft Bold" panose="02000000000000000000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#9Slide03 AmpleSoft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79CFF9A9-39D9-4B89-8F01-68FA51016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1" y="936262"/>
                <a:ext cx="2616695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số học sinh</a:t>
                </a: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79CFF9A9-39D9-4B89-8F01-68FA5101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1" y="936262"/>
                <a:ext cx="2616695" cy="740139"/>
              </a:xfrm>
              <a:prstGeom prst="rect">
                <a:avLst/>
              </a:prstGeom>
              <a:blipFill>
                <a:blip r:embed="rId5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E6FA4B23-60B5-4271-8162-B58414C23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4706" y="1698262"/>
                <a:ext cx="2616695" cy="740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8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altLang="en-US" sz="28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sinh</a:t>
                </a:r>
                <a:endParaRPr lang="en-US" altLang="en-US" sz="2800" b="1" dirty="0">
                  <a:solidFill>
                    <a:prstClr val="white"/>
                  </a:solidFill>
                  <a:latin typeface="HP001 4 hàng" panose="020B06030503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E6FA4B23-60B5-4271-8162-B58414C2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4706" y="1698262"/>
                <a:ext cx="2616695" cy="740139"/>
              </a:xfrm>
              <a:prstGeom prst="rect">
                <a:avLst/>
              </a:prstGeom>
              <a:blipFill>
                <a:blip r:embed="rId6"/>
                <a:stretch>
                  <a:fillRect b="-15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37D4FD8-2EA9-4CDB-835A-39EBAF34DDAF}"/>
              </a:ext>
            </a:extLst>
          </p:cNvPr>
          <p:cNvSpPr/>
          <p:nvPr/>
        </p:nvSpPr>
        <p:spPr>
          <a:xfrm>
            <a:off x="7157866" y="1295401"/>
            <a:ext cx="157334" cy="879219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3A0F6A9D-8F0E-4016-8DDA-77552707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331894"/>
            <a:ext cx="2781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35743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684297D-4424-46FD-9095-21F385CF5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3998"/>
              </p:ext>
            </p:extLst>
          </p:nvPr>
        </p:nvGraphicFramePr>
        <p:xfrm>
          <a:off x="2487386" y="3825862"/>
          <a:ext cx="4827812" cy="68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91">
                  <a:extLst>
                    <a:ext uri="{9D8B030D-6E8A-4147-A177-3AD203B41FA5}">
                      <a16:colId xmlns:a16="http://schemas.microsoft.com/office/drawing/2014/main" val="1599412746"/>
                    </a:ext>
                  </a:extLst>
                </a:gridCol>
                <a:gridCol w="2645621">
                  <a:extLst>
                    <a:ext uri="{9D8B030D-6E8A-4147-A177-3AD203B41FA5}">
                      <a16:colId xmlns:a16="http://schemas.microsoft.com/office/drawing/2014/main" val="108806228"/>
                    </a:ext>
                  </a:extLst>
                </a:gridCol>
              </a:tblGrid>
              <a:tr h="685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09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9BEE40-880C-48A4-98D6-DC40FC419714}"/>
                  </a:ext>
                </a:extLst>
              </p:cNvPr>
              <p:cNvSpPr txBox="1"/>
              <p:nvPr/>
            </p:nvSpPr>
            <p:spPr>
              <a:xfrm>
                <a:off x="3406801" y="4510927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9BEE40-880C-48A4-98D6-DC40FC419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801" y="4510927"/>
                <a:ext cx="296556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DB564-92DF-4071-948F-2785F1699E95}"/>
                  </a:ext>
                </a:extLst>
              </p:cNvPr>
              <p:cNvSpPr txBox="1"/>
              <p:nvPr/>
            </p:nvSpPr>
            <p:spPr>
              <a:xfrm>
                <a:off x="5867143" y="4513170"/>
                <a:ext cx="296556" cy="807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DB564-92DF-4071-948F-2785F1699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143" y="4513170"/>
                <a:ext cx="296556" cy="8072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D850DD94-E5BE-4616-B493-38BE4831C31D}"/>
              </a:ext>
            </a:extLst>
          </p:cNvPr>
          <p:cNvSpPr/>
          <p:nvPr/>
        </p:nvSpPr>
        <p:spPr>
          <a:xfrm rot="16200000">
            <a:off x="4753016" y="1261435"/>
            <a:ext cx="296556" cy="482781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77B6B-DCC7-4572-B123-3E473292A76B}"/>
              </a:ext>
            </a:extLst>
          </p:cNvPr>
          <p:cNvSpPr txBox="1"/>
          <p:nvPr/>
        </p:nvSpPr>
        <p:spPr>
          <a:xfrm>
            <a:off x="4727613" y="2947579"/>
            <a:ext cx="6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6106CF31-FCC8-4B86-AE14-3C5F8C0C88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6298" y="6477918"/>
            <a:ext cx="675701" cy="3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F3963E-4CD2-44C9-9623-73195AFF9196}"/>
              </a:ext>
            </a:extLst>
          </p:cNvPr>
          <p:cNvSpPr/>
          <p:nvPr/>
        </p:nvSpPr>
        <p:spPr>
          <a:xfrm>
            <a:off x="5022574" y="2332384"/>
            <a:ext cx="200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356AC-BE24-449E-814F-F4E446CB958D}"/>
              </a:ext>
            </a:extLst>
          </p:cNvPr>
          <p:cNvSpPr txBox="1"/>
          <p:nvPr/>
        </p:nvSpPr>
        <p:spPr>
          <a:xfrm>
            <a:off x="621169" y="1933846"/>
            <a:ext cx="11776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431AD-2AE7-40A2-B76B-19B39A5259CE}"/>
              </a:ext>
            </a:extLst>
          </p:cNvPr>
          <p:cNvSpPr/>
          <p:nvPr/>
        </p:nvSpPr>
        <p:spPr>
          <a:xfrm>
            <a:off x="1643270" y="3177356"/>
            <a:ext cx="976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009D6-E391-401F-A1E3-9851035D4FCB}"/>
                  </a:ext>
                </a:extLst>
              </p:cNvPr>
              <p:cNvSpPr txBox="1"/>
              <p:nvPr/>
            </p:nvSpPr>
            <p:spPr>
              <a:xfrm>
                <a:off x="3663649" y="3880722"/>
                <a:ext cx="209672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009D6-E391-401F-A1E3-9851035D4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49" y="3880722"/>
                <a:ext cx="2096728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37C8B2-AF86-4B88-B047-A86F23430DEE}"/>
              </a:ext>
            </a:extLst>
          </p:cNvPr>
          <p:cNvSpPr/>
          <p:nvPr/>
        </p:nvSpPr>
        <p:spPr>
          <a:xfrm>
            <a:off x="5760377" y="4050929"/>
            <a:ext cx="3278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(tổng số học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614F7-948E-4170-B508-49AF5C405875}"/>
              </a:ext>
            </a:extLst>
          </p:cNvPr>
          <p:cNvSpPr/>
          <p:nvPr/>
        </p:nvSpPr>
        <p:spPr>
          <a:xfrm>
            <a:off x="4510790" y="5023794"/>
            <a:ext cx="5039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tổng số học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1DD18-5881-4896-BB27-DC9A252DFEFD}"/>
                  </a:ext>
                </a:extLst>
              </p:cNvPr>
              <p:cNvSpPr txBox="1"/>
              <p:nvPr/>
            </p:nvSpPr>
            <p:spPr>
              <a:xfrm>
                <a:off x="5943202" y="5001766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1DD18-5881-4896-BB27-DC9A252D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2" y="5001766"/>
                <a:ext cx="583493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7880" y="-16147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4004442" y="698453"/>
            <a:ext cx="337382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638758" y="1973033"/>
            <a:ext cx="10251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bài vào vở.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 trước bài sau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phân số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trang 1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1201" y="693063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EE2CB-384B-44C5-B547-A0BADF9296EB}"/>
              </a:ext>
            </a:extLst>
          </p:cNvPr>
          <p:cNvSpPr txBox="1"/>
          <p:nvPr/>
        </p:nvSpPr>
        <p:spPr>
          <a:xfrm>
            <a:off x="1013552" y="1775872"/>
            <a:ext cx="8879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 </a:t>
            </a:r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tháng 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vi-VN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 2022</a:t>
            </a:r>
          </a:p>
          <a:p>
            <a:pPr algn="ctr"/>
            <a:r>
              <a:rPr lang="vi-VN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C00000"/>
                </a:solidFill>
                <a:latin typeface="HP001 4 hàng" panose="020B0603050302020204" pitchFamily="34" charset="0"/>
              </a:rPr>
              <a:t>Luyện tập chung</a:t>
            </a:r>
          </a:p>
          <a:p>
            <a:pPr algn="r"/>
            <a:r>
              <a:rPr lang="en-US" sz="2800" b="1">
                <a:latin typeface="HP001 4 hàng" panose="020B0603050302020204" pitchFamily="34" charset="0"/>
                <a:cs typeface="Times New Roman" panose="02020603050405020304" pitchFamily="18" charset="0"/>
              </a:rPr>
              <a:t>(trang 131)</a:t>
            </a:r>
            <a:endParaRPr lang="vi-VN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2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Box 1">
            <a:extLst>
              <a:ext uri="{FF2B5EF4-FFF2-40B4-BE49-F238E27FC236}">
                <a16:creationId xmlns:a16="http://schemas.microsoft.com/office/drawing/2014/main" id="{9AEF598C-6F93-4DEB-A291-8BF2A830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887414"/>
            <a:ext cx="114751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88497-37C5-419D-9168-7551C57D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01319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yêu cầu bài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DA878-3D99-4C07-98C3-49D2D5FBC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01319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C945BD-5151-4429-BE05-374B36248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8025" y="1600201"/>
          <a:ext cx="13144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2C945BD-5151-4429-BE05-374B36248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00201"/>
                        <a:ext cx="13144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61D275-A7E8-475E-AEBB-1ECCF8F62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7238" y="2667001"/>
          <a:ext cx="12493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61D275-A7E8-475E-AEBB-1ECCF8F62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667001"/>
                        <a:ext cx="12493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30B465E-1BBF-4EFD-AE2A-EE7A2B721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1600201"/>
          <a:ext cx="1282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30B465E-1BBF-4EFD-AE2A-EE7A2B721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00201"/>
                        <a:ext cx="12827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9A391E-22DD-41DB-BD65-B67118D97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667001"/>
          <a:ext cx="14414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1" imgW="571252" imgH="393529" progId="Equation.DSMT4">
                  <p:embed/>
                </p:oleObj>
              </mc:Choice>
              <mc:Fallback>
                <p:oleObj name="Equation" r:id="rId11" imgW="571252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9A391E-22DD-41DB-BD65-B67118D97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667001"/>
                        <a:ext cx="14414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3EB0BDC-E72A-43C9-9925-2DCF8EA8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08414"/>
            <a:ext cx="556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kiến thức nào để làm?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9053F-39E0-4A11-95EE-43355D63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3962401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kiến thức cộng ( trừ ) phân số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758F4-D135-4210-860F-1B8B0214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54371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cộng ( trừ ) hai phân số khác mẫu số.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AC362-543E-47B5-B101-6BEC81009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02" y="3977894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cộng ( trừ ) hai phân số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số, rồi cộng ( trừ ) hai phân số đó.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FD59C55D-2829-4A06-9CA5-E41D077741A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6444866"/>
            <a:ext cx="734459" cy="4131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CD10C-C919-4C7D-B0C4-E121FFB4418B}"/>
              </a:ext>
            </a:extLst>
          </p:cNvPr>
          <p:cNvSpPr txBox="1"/>
          <p:nvPr/>
        </p:nvSpPr>
        <p:spPr>
          <a:xfrm>
            <a:off x="1948375" y="385257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/>
              <p:nvPr/>
            </p:nvSpPr>
            <p:spPr>
              <a:xfrm>
                <a:off x="2194998" y="1406530"/>
                <a:ext cx="10367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98" y="1406530"/>
                <a:ext cx="1036758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631E90-6293-44C9-9FAC-EF0DC0F130B0}"/>
              </a:ext>
            </a:extLst>
          </p:cNvPr>
          <p:cNvSpPr txBox="1"/>
          <p:nvPr/>
        </p:nvSpPr>
        <p:spPr>
          <a:xfrm>
            <a:off x="1624818" y="157673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/>
              <p:nvPr/>
            </p:nvSpPr>
            <p:spPr>
              <a:xfrm>
                <a:off x="3393974" y="1396528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1396528"/>
                <a:ext cx="1912190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/>
              <p:nvPr/>
            </p:nvSpPr>
            <p:spPr>
              <a:xfrm>
                <a:off x="5468381" y="1396528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1" y="1396528"/>
                <a:ext cx="968407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/>
              <p:nvPr/>
            </p:nvSpPr>
            <p:spPr>
              <a:xfrm>
                <a:off x="2219476" y="2685051"/>
                <a:ext cx="103675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6" y="2685051"/>
                <a:ext cx="1036758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820589-9BC2-4E58-8B04-EFD4C28B5C34}"/>
              </a:ext>
            </a:extLst>
          </p:cNvPr>
          <p:cNvSpPr txBox="1"/>
          <p:nvPr/>
        </p:nvSpPr>
        <p:spPr>
          <a:xfrm>
            <a:off x="1624818" y="285525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/>
              <p:nvPr/>
            </p:nvSpPr>
            <p:spPr>
              <a:xfrm>
                <a:off x="3393974" y="2673253"/>
                <a:ext cx="191219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2673253"/>
                <a:ext cx="1912190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/>
              <p:nvPr/>
            </p:nvSpPr>
            <p:spPr>
              <a:xfrm>
                <a:off x="5468381" y="2673253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1" y="2673253"/>
                <a:ext cx="968407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/>
              <p:nvPr/>
            </p:nvSpPr>
            <p:spPr>
              <a:xfrm>
                <a:off x="2165987" y="3961776"/>
                <a:ext cx="103675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87" y="3961776"/>
                <a:ext cx="1036758" cy="9233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265CAC4-4203-4D2E-A2A0-7340A14981B5}"/>
              </a:ext>
            </a:extLst>
          </p:cNvPr>
          <p:cNvSpPr txBox="1"/>
          <p:nvPr/>
        </p:nvSpPr>
        <p:spPr>
          <a:xfrm>
            <a:off x="1624818" y="4131980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/>
              <p:nvPr/>
            </p:nvSpPr>
            <p:spPr>
              <a:xfrm>
                <a:off x="3437606" y="3961776"/>
                <a:ext cx="19121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6" y="3961776"/>
                <a:ext cx="1912190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/>
              <p:nvPr/>
            </p:nvSpPr>
            <p:spPr>
              <a:xfrm>
                <a:off x="5512013" y="3961776"/>
                <a:ext cx="96840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3" y="3961776"/>
                <a:ext cx="968407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/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3D3B923-7C07-4134-9468-E7262CDC6D2C}"/>
              </a:ext>
            </a:extLst>
          </p:cNvPr>
          <p:cNvSpPr txBox="1"/>
          <p:nvPr/>
        </p:nvSpPr>
        <p:spPr>
          <a:xfrm>
            <a:off x="1624817" y="540710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/>
              <p:nvPr/>
            </p:nvSpPr>
            <p:spPr>
              <a:xfrm>
                <a:off x="3437606" y="5238501"/>
                <a:ext cx="203077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606" y="5238501"/>
                <a:ext cx="2030775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/>
              <p:nvPr/>
            </p:nvSpPr>
            <p:spPr>
              <a:xfrm>
                <a:off x="5512013" y="5250299"/>
                <a:ext cx="924775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3" y="5250299"/>
                <a:ext cx="924775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0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81F2F-BFFF-4DBC-A56E-5A93C11B9506}"/>
              </a:ext>
            </a:extLst>
          </p:cNvPr>
          <p:cNvSpPr txBox="1"/>
          <p:nvPr/>
        </p:nvSpPr>
        <p:spPr>
          <a:xfrm>
            <a:off x="429064" y="1683026"/>
            <a:ext cx="207327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7" y="3135217"/>
                <a:ext cx="157774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7" y="3135217"/>
                <a:ext cx="1577740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133557" y="3135217"/>
                <a:ext cx="129400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57" y="3135217"/>
                <a:ext cx="1294009" cy="1168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34499-5F7A-4FAF-9EB2-9DD5EB0FC0CE}"/>
                  </a:ext>
                </a:extLst>
              </p:cNvPr>
              <p:cNvSpPr txBox="1"/>
              <p:nvPr/>
            </p:nvSpPr>
            <p:spPr>
              <a:xfrm>
                <a:off x="7036390" y="3135217"/>
                <a:ext cx="1445001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/>
                  <a:t>1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34499-5F7A-4FAF-9EB2-9DD5EB0FC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90" y="3135217"/>
                <a:ext cx="1445001" cy="873572"/>
              </a:xfrm>
              <a:prstGeom prst="rect">
                <a:avLst/>
              </a:prstGeom>
              <a:blipFill>
                <a:blip r:embed="rId7"/>
                <a:stretch>
                  <a:fillRect l="-21097" t="-2083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9924757" y="3135217"/>
                <a:ext cx="129400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757" y="3135217"/>
                <a:ext cx="1294009" cy="11524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E892C8-318C-4FFC-906D-8882D6091D78}"/>
              </a:ext>
            </a:extLst>
          </p:cNvPr>
          <p:cNvSpPr txBox="1"/>
          <p:nvPr/>
        </p:nvSpPr>
        <p:spPr>
          <a:xfrm>
            <a:off x="667777" y="3305424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02327-C806-4CBB-AFAB-6E287C948721}"/>
              </a:ext>
            </a:extLst>
          </p:cNvPr>
          <p:cNvSpPr txBox="1"/>
          <p:nvPr/>
        </p:nvSpPr>
        <p:spPr>
          <a:xfrm>
            <a:off x="3538899" y="33054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6F77C-0C20-471D-83B4-627C1394CEE0}"/>
              </a:ext>
            </a:extLst>
          </p:cNvPr>
          <p:cNvSpPr txBox="1"/>
          <p:nvPr/>
        </p:nvSpPr>
        <p:spPr>
          <a:xfrm>
            <a:off x="6487988" y="3305421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E2276-1215-4628-9119-EBED6176FE0B}"/>
              </a:ext>
            </a:extLst>
          </p:cNvPr>
          <p:cNvSpPr txBox="1"/>
          <p:nvPr/>
        </p:nvSpPr>
        <p:spPr>
          <a:xfrm>
            <a:off x="9258885" y="3303821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96A35E5A-ECED-4BE0-A8D8-3900C3E954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9406" y="6395290"/>
            <a:ext cx="822593" cy="4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3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BBFEFE-DA27-4860-9434-19A85F7B4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65967"/>
              </p:ext>
            </p:extLst>
          </p:nvPr>
        </p:nvGraphicFramePr>
        <p:xfrm>
          <a:off x="1128713" y="1619648"/>
          <a:ext cx="15065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3" imgW="596641" imgH="393529" progId="Equation.DSMT4">
                  <p:embed/>
                </p:oleObj>
              </mc:Choice>
              <mc:Fallback>
                <p:oleObj name="Equation" r:id="rId3" imgW="596641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BBFEFE-DA27-4860-9434-19A85F7B4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619648"/>
                        <a:ext cx="15065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98F414-80B9-4064-9DBE-A662F1C17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60740"/>
              </p:ext>
            </p:extLst>
          </p:nvPr>
        </p:nvGraphicFramePr>
        <p:xfrm>
          <a:off x="1140822" y="2715747"/>
          <a:ext cx="12811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98F414-80B9-4064-9DBE-A662F1C17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822" y="2715747"/>
                        <a:ext cx="12811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3435870-42E6-43CB-96AB-A6B1BC89C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93146"/>
              </p:ext>
            </p:extLst>
          </p:nvPr>
        </p:nvGraphicFramePr>
        <p:xfrm>
          <a:off x="6611939" y="1587267"/>
          <a:ext cx="11541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7" imgW="457002" imgH="393529" progId="Equation.DSMT4">
                  <p:embed/>
                </p:oleObj>
              </mc:Choice>
              <mc:Fallback>
                <p:oleObj name="Equation" r:id="rId7" imgW="457002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3435870-42E6-43CB-96AB-A6B1BC89C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9" y="1587267"/>
                        <a:ext cx="11541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1614B6E-7EE0-4E0B-9E19-E8AC95973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32648"/>
              </p:ext>
            </p:extLst>
          </p:nvPr>
        </p:nvGraphicFramePr>
        <p:xfrm>
          <a:off x="6611939" y="2655569"/>
          <a:ext cx="12493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1614B6E-7EE0-4E0B-9E19-E8AC95973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9" y="2655569"/>
                        <a:ext cx="12493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78D2A87-F26B-4E08-805F-28BBDC090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42774"/>
              </p:ext>
            </p:extLst>
          </p:nvPr>
        </p:nvGraphicFramePr>
        <p:xfrm>
          <a:off x="2635251" y="1619647"/>
          <a:ext cx="24701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11" imgW="977476" imgH="393529" progId="Equation.DSMT4">
                  <p:embed/>
                </p:oleObj>
              </mc:Choice>
              <mc:Fallback>
                <p:oleObj name="Equation" r:id="rId11" imgW="977476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78D2A87-F26B-4E08-805F-28BBDC0906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1" y="1619647"/>
                        <a:ext cx="24701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575600-8F73-4B31-BA67-237BD7F4E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25247"/>
              </p:ext>
            </p:extLst>
          </p:nvPr>
        </p:nvGraphicFramePr>
        <p:xfrm>
          <a:off x="2519067" y="2715747"/>
          <a:ext cx="26574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13" imgW="1054100" imgH="393700" progId="Equation.DSMT4">
                  <p:embed/>
                </p:oleObj>
              </mc:Choice>
              <mc:Fallback>
                <p:oleObj name="Equation" r:id="rId13" imgW="1054100" imgH="3937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E575600-8F73-4B31-BA67-237BD7F4E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067" y="2715747"/>
                        <a:ext cx="26574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F5623C6-8FB0-4A6D-92EB-0514450DF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034"/>
              </p:ext>
            </p:extLst>
          </p:nvPr>
        </p:nvGraphicFramePr>
        <p:xfrm>
          <a:off x="7766052" y="1619814"/>
          <a:ext cx="18605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5" imgW="736280" imgH="393529" progId="Equation.DSMT4">
                  <p:embed/>
                </p:oleObj>
              </mc:Choice>
              <mc:Fallback>
                <p:oleObj name="Equation" r:id="rId15" imgW="736280" imgH="39352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F5623C6-8FB0-4A6D-92EB-0514450DF3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2" y="1619814"/>
                        <a:ext cx="18605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0083967-013A-4A6B-864A-74AADFB26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64084"/>
              </p:ext>
            </p:extLst>
          </p:nvPr>
        </p:nvGraphicFramePr>
        <p:xfrm>
          <a:off x="7836172" y="2643983"/>
          <a:ext cx="18907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7" imgW="748975" imgH="393529" progId="Equation.DSMT4">
                  <p:embed/>
                </p:oleObj>
              </mc:Choice>
              <mc:Fallback>
                <p:oleObj name="Equation" r:id="rId17" imgW="748975" imgH="39352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0083967-013A-4A6B-864A-74AADFB26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172" y="2643983"/>
                        <a:ext cx="18907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FDA43F-EFFA-41C8-B45C-93639543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002005"/>
            <a:ext cx="716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en-US" sz="2800" b="1" i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trừ )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 phần a, b bài 2;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gì </a:t>
            </a:r>
            <a:r>
              <a:rPr lang="en-US" altLang="en-US" sz="2800" b="1" u="sng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B59DE2-0604-4356-B278-7F917074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774" y="3795000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chung là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mẫu số.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lớn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mẫu số bé nên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lớn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chung.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D51CF2-2476-4899-A106-07C2EE09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5265473"/>
            <a:ext cx="460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làm phần c, 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BCE8C4-1D82-4CC5-9346-7D722D75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50" y="5209988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( trừ ) số tự nhiên với (cho) phân số, ta viết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tự nhiên thành phân số có mẫu số bằng mẫu số của phân số đã cho, rồi cộng ( trừ ) hai phân số đó.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4F6D6-5F7E-46CD-AE5B-5F247E00C14B}"/>
              </a:ext>
            </a:extLst>
          </p:cNvPr>
          <p:cNvSpPr txBox="1"/>
          <p:nvPr/>
        </p:nvSpPr>
        <p:spPr>
          <a:xfrm>
            <a:off x="1056054" y="830850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CD10C-C919-4C7D-B0C4-E121FFB4418B}"/>
              </a:ext>
            </a:extLst>
          </p:cNvPr>
          <p:cNvSpPr txBox="1"/>
          <p:nvPr/>
        </p:nvSpPr>
        <p:spPr>
          <a:xfrm>
            <a:off x="1948375" y="385257"/>
            <a:ext cx="200464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/>
              <p:nvPr/>
            </p:nvSpPr>
            <p:spPr>
              <a:xfrm>
                <a:off x="2194998" y="1406530"/>
                <a:ext cx="12643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4B52A-9A11-4547-89B6-29F21955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98" y="1406530"/>
                <a:ext cx="1264385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631E90-6293-44C9-9FAC-EF0DC0F130B0}"/>
              </a:ext>
            </a:extLst>
          </p:cNvPr>
          <p:cNvSpPr txBox="1"/>
          <p:nvPr/>
        </p:nvSpPr>
        <p:spPr>
          <a:xfrm>
            <a:off x="1624818" y="1576737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/>
              <p:nvPr/>
            </p:nvSpPr>
            <p:spPr>
              <a:xfrm>
                <a:off x="3393973" y="1396528"/>
                <a:ext cx="2004647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41926D-1A1C-4C8C-92A0-26CF97BA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3" y="1396528"/>
                <a:ext cx="200464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/>
              <p:nvPr/>
            </p:nvSpPr>
            <p:spPr>
              <a:xfrm>
                <a:off x="5398620" y="1396528"/>
                <a:ext cx="1103284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378A60-850A-4366-B960-640E3C1F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620" y="1396528"/>
                <a:ext cx="1103284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/>
              <p:nvPr/>
            </p:nvSpPr>
            <p:spPr>
              <a:xfrm>
                <a:off x="2219476" y="2685051"/>
                <a:ext cx="103675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5E4F0D-243B-456A-B2BD-48DD2449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6" y="2685051"/>
                <a:ext cx="1036758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820589-9BC2-4E58-8B04-EFD4C28B5C34}"/>
              </a:ext>
            </a:extLst>
          </p:cNvPr>
          <p:cNvSpPr txBox="1"/>
          <p:nvPr/>
        </p:nvSpPr>
        <p:spPr>
          <a:xfrm>
            <a:off x="1624818" y="285525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/>
              <p:nvPr/>
            </p:nvSpPr>
            <p:spPr>
              <a:xfrm>
                <a:off x="3393974" y="2673253"/>
                <a:ext cx="168456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3E37F0-EE73-42E4-A0F4-DCC74E24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74" y="2673253"/>
                <a:ext cx="1684564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/>
              <p:nvPr/>
            </p:nvSpPr>
            <p:spPr>
              <a:xfrm>
                <a:off x="5127595" y="2673253"/>
                <a:ext cx="157800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D31CB8-B74A-4969-8AEC-9DE9B4E1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95" y="2673253"/>
                <a:ext cx="1578005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/>
              <p:nvPr/>
            </p:nvSpPr>
            <p:spPr>
              <a:xfrm>
                <a:off x="2165987" y="3961776"/>
                <a:ext cx="103675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4A1A2-CAE1-433A-B7B7-0C5C5FDE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87" y="3961776"/>
                <a:ext cx="1036759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265CAC4-4203-4D2E-A2A0-7340A14981B5}"/>
              </a:ext>
            </a:extLst>
          </p:cNvPr>
          <p:cNvSpPr txBox="1"/>
          <p:nvPr/>
        </p:nvSpPr>
        <p:spPr>
          <a:xfrm>
            <a:off x="1624818" y="4131980"/>
            <a:ext cx="53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/>
              <p:nvPr/>
            </p:nvSpPr>
            <p:spPr>
              <a:xfrm>
                <a:off x="3256234" y="3961776"/>
                <a:ext cx="163830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F2879-538B-493F-AB62-5EBF8EC4E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34" y="3961776"/>
                <a:ext cx="1638309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/>
              <p:nvPr/>
            </p:nvSpPr>
            <p:spPr>
              <a:xfrm>
                <a:off x="4754441" y="3961776"/>
                <a:ext cx="882901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DADBF1-5D34-4B48-BA4C-085E4F94C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41" y="3961776"/>
                <a:ext cx="882901" cy="9676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/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6E27C8-6E2B-4A24-820C-532D6653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477" y="5238501"/>
                <a:ext cx="1335598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3D3B923-7C07-4134-9468-E7262CDC6D2C}"/>
              </a:ext>
            </a:extLst>
          </p:cNvPr>
          <p:cNvSpPr txBox="1"/>
          <p:nvPr/>
        </p:nvSpPr>
        <p:spPr>
          <a:xfrm>
            <a:off x="1624817" y="5407105"/>
            <a:ext cx="66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/>
              <p:nvPr/>
            </p:nvSpPr>
            <p:spPr>
              <a:xfrm>
                <a:off x="3366052" y="5238501"/>
                <a:ext cx="1528491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385BC-63F2-49DD-BF19-2AA004649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2" y="5238501"/>
                <a:ext cx="1528491" cy="925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/>
              <p:nvPr/>
            </p:nvSpPr>
            <p:spPr>
              <a:xfrm>
                <a:off x="4908299" y="5250299"/>
                <a:ext cx="882901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A2604C-E8AE-4E8D-B73F-FDCE78AFD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99" y="5250299"/>
                <a:ext cx="882901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81F2F-BFFF-4DBC-A56E-5A93C11B9506}"/>
              </a:ext>
            </a:extLst>
          </p:cNvPr>
          <p:cNvSpPr txBox="1"/>
          <p:nvPr/>
        </p:nvSpPr>
        <p:spPr>
          <a:xfrm>
            <a:off x="429064" y="1616765"/>
            <a:ext cx="25924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/>
              <p:nvPr/>
            </p:nvSpPr>
            <p:spPr>
              <a:xfrm>
                <a:off x="1237959" y="3135217"/>
                <a:ext cx="2357808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A2E5D-60AE-4797-BB7A-F5120C82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59" y="3135217"/>
                <a:ext cx="2357808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/>
              <p:nvPr/>
            </p:nvSpPr>
            <p:spPr>
              <a:xfrm>
                <a:off x="4674291" y="3135217"/>
                <a:ext cx="2550939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7911B-4EF0-4AC3-AD50-C5B8A1CAA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91" y="3135217"/>
                <a:ext cx="2550939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/>
              <p:nvPr/>
            </p:nvSpPr>
            <p:spPr>
              <a:xfrm>
                <a:off x="8384346" y="3135217"/>
                <a:ext cx="2946264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7590DD-43B1-4D15-A09F-F4D090C5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46" y="3135217"/>
                <a:ext cx="2946264" cy="1168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E892C8-318C-4FFC-906D-8882D6091D78}"/>
              </a:ext>
            </a:extLst>
          </p:cNvPr>
          <p:cNvSpPr txBox="1"/>
          <p:nvPr/>
        </p:nvSpPr>
        <p:spPr>
          <a:xfrm>
            <a:off x="667778" y="3305424"/>
            <a:ext cx="57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02327-C806-4CBB-AFAB-6E287C948721}"/>
              </a:ext>
            </a:extLst>
          </p:cNvPr>
          <p:cNvSpPr txBox="1"/>
          <p:nvPr/>
        </p:nvSpPr>
        <p:spPr>
          <a:xfrm>
            <a:off x="4134155" y="3305421"/>
            <a:ext cx="62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6F77C-0C20-471D-83B4-627C1394CEE0}"/>
              </a:ext>
            </a:extLst>
          </p:cNvPr>
          <p:cNvSpPr txBox="1"/>
          <p:nvPr/>
        </p:nvSpPr>
        <p:spPr>
          <a:xfrm>
            <a:off x="7870436" y="3326647"/>
            <a:ext cx="86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pic>
        <p:nvPicPr>
          <p:cNvPr id="2" name="studymusic 3p">
            <a:hlinkClick r:id="" action="ppaction://media"/>
            <a:extLst>
              <a:ext uri="{FF2B5EF4-FFF2-40B4-BE49-F238E27FC236}">
                <a16:creationId xmlns:a16="http://schemas.microsoft.com/office/drawing/2014/main" id="{4E71124A-FAAA-4CD4-90BA-EDF5D59042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4226" y="6533002"/>
            <a:ext cx="577774" cy="3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59AC9-94AB-4ABC-B0BE-1B10C928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674112"/>
            <a:ext cx="579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x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0D1B47-4064-4938-9B59-4AFBC1D28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312863"/>
          <a:ext cx="1416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0D1B47-4064-4938-9B59-4AFBC1D28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12863"/>
                        <a:ext cx="14160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B206A0-0C8B-4722-8049-AE24C9A036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1214" y="2511425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206A0-0C8B-4722-8049-AE24C9A036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2511425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FB15FE-B70A-4082-BBA5-6AAD461CB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1" y="3200400"/>
          <a:ext cx="1446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7" imgW="622030" imgH="393529" progId="Equation.DSMT4">
                  <p:embed/>
                </p:oleObj>
              </mc:Choice>
              <mc:Fallback>
                <p:oleObj name="Equation" r:id="rId7" imgW="622030" imgH="39352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FB15FE-B70A-4082-BBA5-6AAD461CB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200400"/>
                        <a:ext cx="14462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887D42-CB3C-42A5-9394-569DB06DA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8139" y="2249488"/>
          <a:ext cx="1150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887D42-CB3C-42A5-9394-569DB06DA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9" y="2249488"/>
                        <a:ext cx="11509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0A9E7E-5CC9-4D64-85C4-8281EBF7C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6" y="44196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60A9E7E-5CC9-4D64-85C4-8281EBF7C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6" y="44196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C07E92-B546-4FF4-BE9E-6791EF87A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689" y="35052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13" imgW="126835" imgH="139518" progId="Equation.DSMT4">
                  <p:embed/>
                </p:oleObj>
              </mc:Choice>
              <mc:Fallback>
                <p:oleObj name="Equation" r:id="rId13" imgW="126835" imgH="139518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6C07E92-B546-4FF4-BE9E-6791EF87A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9" y="35052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B7A99A3-D158-444E-9CA5-2E080D46F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2425" y="4114800"/>
          <a:ext cx="768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14" imgW="330057" imgH="393529" progId="Equation.DSMT4">
                  <p:embed/>
                </p:oleObj>
              </mc:Choice>
              <mc:Fallback>
                <p:oleObj name="Equation" r:id="rId14" imgW="330057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B7A99A3-D158-444E-9CA5-2E080D46F9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4114800"/>
                        <a:ext cx="768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540DF89-EA90-4D9C-A3B0-481E39F6F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7038" y="1312863"/>
          <a:ext cx="159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16" imgW="685800" imgH="393700" progId="Equation.DSMT4">
                  <p:embed/>
                </p:oleObj>
              </mc:Choice>
              <mc:Fallback>
                <p:oleObj name="Equation" r:id="rId16" imgW="685800" imgH="3937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540DF89-EA90-4D9C-A3B0-481E39F6F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7038" y="1312863"/>
                        <a:ext cx="1593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B77EB28-4B23-4743-895B-CE13B34D9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1" y="1270000"/>
          <a:ext cx="1533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18" imgW="660113" imgH="393529" progId="Equation.DSMT4">
                  <p:embed/>
                </p:oleObj>
              </mc:Choice>
              <mc:Fallback>
                <p:oleObj name="Equation" r:id="rId18" imgW="660113" imgH="39352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B77EB28-4B23-4743-895B-CE13B34D9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270000"/>
                        <a:ext cx="15335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4806A4B-1276-4821-8B3A-8880C1417E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1" y="4038600"/>
          <a:ext cx="766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20" imgW="330057" imgH="393529" progId="Equation.DSMT4">
                  <p:embed/>
                </p:oleObj>
              </mc:Choice>
              <mc:Fallback>
                <p:oleObj name="Equation" r:id="rId20" imgW="330057" imgH="39352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4806A4B-1276-4821-8B3A-8880C1417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4038600"/>
                        <a:ext cx="7667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7D0B7B1-5578-493D-9F86-2A8492F3A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1" y="3124200"/>
          <a:ext cx="1268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22" imgW="545863" imgH="393529" progId="Equation.DSMT4">
                  <p:embed/>
                </p:oleObj>
              </mc:Choice>
              <mc:Fallback>
                <p:oleObj name="Equation" r:id="rId22" imgW="545863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7D0B7B1-5578-493D-9F86-2A8492F3A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3124200"/>
                        <a:ext cx="1268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227F88-D117-432C-B124-5FC6C98F0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1" y="2246313"/>
          <a:ext cx="1268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24" imgW="545863" imgH="393529" progId="Equation.DSMT4">
                  <p:embed/>
                </p:oleObj>
              </mc:Choice>
              <mc:Fallback>
                <p:oleObj name="Equation" r:id="rId24" imgW="545863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F227F88-D117-432C-B124-5FC6C98F0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246313"/>
                        <a:ext cx="1268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BD897E1-D0F8-4974-959C-04367D53EA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3476" y="43434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26" imgW="126835" imgH="139518" progId="Equation.DSMT4">
                  <p:embed/>
                </p:oleObj>
              </mc:Choice>
              <mc:Fallback>
                <p:oleObj name="Equation" r:id="rId26" imgW="126835" imgH="139518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BD897E1-D0F8-4974-959C-04367D53E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476" y="43434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44419F4-892D-4ED7-B5D2-2DEC63074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72526" y="34290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27" imgW="126835" imgH="139518" progId="Equation.DSMT4">
                  <p:embed/>
                </p:oleObj>
              </mc:Choice>
              <mc:Fallback>
                <p:oleObj name="Equation" r:id="rId27" imgW="126835" imgH="139518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44419F4-892D-4ED7-B5D2-2DEC630749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526" y="34290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AFAF69A-3F06-4B52-8E61-016FB7BF7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4" y="43434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28" imgW="126835" imgH="139518" progId="Equation.DSMT4">
                  <p:embed/>
                </p:oleObj>
              </mc:Choice>
              <mc:Fallback>
                <p:oleObj name="Equation" r:id="rId28" imgW="126835" imgH="139518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AFAF69A-3F06-4B52-8E61-016FB7BF77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4" y="43434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4253549-F5B5-4E58-8175-2AFC8E8EB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4" y="34290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quation" r:id="rId29" imgW="126835" imgH="139518" progId="Equation.DSMT4">
                  <p:embed/>
                </p:oleObj>
              </mc:Choice>
              <mc:Fallback>
                <p:oleObj name="Equation" r:id="rId29" imgW="126835" imgH="139518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4253549-F5B5-4E58-8175-2AFC8E8EB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4" y="34290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51979D0-5333-4C7F-85D5-680F1250A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4" y="252095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Equation" r:id="rId30" imgW="126835" imgH="139518" progId="Equation.DSMT4">
                  <p:embed/>
                </p:oleObj>
              </mc:Choice>
              <mc:Fallback>
                <p:oleObj name="Equation" r:id="rId30" imgW="126835" imgH="139518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51979D0-5333-4C7F-85D5-680F1250A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4" y="252095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112199E-4799-4AB5-AE31-4384A0847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0188" y="4038600"/>
          <a:ext cx="68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Equation" r:id="rId31" imgW="342751" imgH="393529" progId="Equation.DSMT4">
                  <p:embed/>
                </p:oleObj>
              </mc:Choice>
              <mc:Fallback>
                <p:oleObj name="Equation" r:id="rId31" imgW="342751" imgH="393529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112199E-4799-4AB5-AE31-4384A0847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88" y="4038600"/>
                        <a:ext cx="685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55A45C7-0B04-4345-AAF9-B0546F759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124200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Equation" r:id="rId33" imgW="571252" imgH="393529" progId="Equation.DSMT4">
                  <p:embed/>
                </p:oleObj>
              </mc:Choice>
              <mc:Fallback>
                <p:oleObj name="Equation" r:id="rId33" imgW="571252" imgH="39352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55A45C7-0B04-4345-AAF9-B0546F759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124200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94F927F-878E-4F8F-8FB0-E2D4BD198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22098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quation" r:id="rId35" imgW="571252" imgH="393529" progId="Equation.DSMT4">
                  <p:embed/>
                </p:oleObj>
              </mc:Choice>
              <mc:Fallback>
                <p:oleObj name="Equation" r:id="rId35" imgW="571252" imgH="393529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94F927F-878E-4F8F-8FB0-E2D4BD198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2209800"/>
                        <a:ext cx="1295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0E17891-A6EC-487D-9651-B91A5E3C9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6463" y="4038600"/>
          <a:ext cx="5889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quation" r:id="rId37" imgW="317225" imgH="393359" progId="Equation.DSMT4">
                  <p:embed/>
                </p:oleObj>
              </mc:Choice>
              <mc:Fallback>
                <p:oleObj name="Equation" r:id="rId37" imgW="317225" imgH="393359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0E17891-A6EC-487D-9651-B91A5E3C9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6463" y="4038600"/>
                        <a:ext cx="5889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46D1350-E5CE-4434-BDDA-7DF6CDC4B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1" y="2514600"/>
          <a:ext cx="295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39" imgW="126835" imgH="139518" progId="Equation.DSMT4">
                  <p:embed/>
                </p:oleObj>
              </mc:Choice>
              <mc:Fallback>
                <p:oleObj name="Equation" r:id="rId39" imgW="126835" imgH="139518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46D1350-E5CE-4434-BDDA-7DF6CDC4B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2514600"/>
                        <a:ext cx="295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79CC0D9-E062-40D9-9166-1620FB64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312864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17C40-88CC-4103-B23E-D426B6AF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1312864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7A8EEE-316E-4ABE-9F1C-F68105CC0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1312864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F3F8FF-883C-4C35-8821-F1873D7E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278" y="5012331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chưa biết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AA8841-77D5-4F86-98A6-1995EC29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6158506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trừ chưa biết.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F79C3-2C6B-4EC5-9911-B0041B301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8617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 </a:t>
            </a:r>
            <a:r>
              <a:rPr lang="en-US" altLang="en-US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9D09BF-579E-40D7-8082-F16FBE6B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407" y="5146150"/>
            <a:ext cx="853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chưa biết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hạng đã biết.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B72F83-41E2-4519-8467-519CA484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82" y="6181457"/>
            <a:ext cx="8370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trừ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số bị trừ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B5268E-DBC0-47E9-A090-1DFFAF7A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82" y="5696628"/>
            <a:ext cx="855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tìm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trừ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lấy hiệu </a:t>
            </a: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trừ.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7" grpId="0"/>
      <p:bldP spid="3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636</Words>
  <Application>Microsoft Office PowerPoint</Application>
  <PresentationFormat>Widescreen</PresentationFormat>
  <Paragraphs>114</Paragraphs>
  <Slides>16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#9Slide03 AmpleSoft Bold</vt:lpstr>
      <vt:lpstr>#9Slide05 VL Fadilla</vt:lpstr>
      <vt:lpstr>Arial</vt:lpstr>
      <vt:lpstr>Calibri</vt:lpstr>
      <vt:lpstr>Calibri Light</vt:lpstr>
      <vt:lpstr>Cambria Math</vt:lpstr>
      <vt:lpstr>Franklin Gothic Book</vt:lpstr>
      <vt:lpstr>HP001 4 hàng</vt:lpstr>
      <vt:lpstr>Perpetua</vt:lpstr>
      <vt:lpstr>Times New Roman</vt:lpstr>
      <vt:lpstr>Verdana</vt:lpstr>
      <vt:lpstr>Wingdings 2</vt:lpstr>
      <vt:lpstr>Office Theme</vt:lpstr>
      <vt:lpstr>Equity</vt:lpstr>
      <vt:lpstr>Default Design</vt:lpstr>
      <vt:lpstr>2_Default Design</vt:lpstr>
      <vt:lpstr>Balloons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Hương Đào</cp:lastModifiedBy>
  <cp:revision>50</cp:revision>
  <dcterms:created xsi:type="dcterms:W3CDTF">2020-04-22T07:54:41Z</dcterms:created>
  <dcterms:modified xsi:type="dcterms:W3CDTF">2023-03-06T02:44:44Z</dcterms:modified>
</cp:coreProperties>
</file>