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85" r:id="rId3"/>
    <p:sldId id="340" r:id="rId4"/>
    <p:sldId id="341" r:id="rId5"/>
    <p:sldId id="342" r:id="rId6"/>
    <p:sldId id="343" r:id="rId7"/>
    <p:sldId id="358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5" r:id="rId17"/>
    <p:sldId id="353" r:id="rId18"/>
    <p:sldId id="354" r:id="rId19"/>
    <p:sldId id="356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8E2A66"/>
    <a:srgbClr val="D673AE"/>
    <a:srgbClr val="E6E6E6"/>
    <a:srgbClr val="F280B3"/>
    <a:srgbClr val="FFA979"/>
    <a:srgbClr val="FF9357"/>
    <a:srgbClr val="FFFFFF"/>
    <a:srgbClr val="CF3137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96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6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16988-5503-4301-AE18-55DAFD0E50BD}"/>
              </a:ext>
            </a:extLst>
          </p:cNvPr>
          <p:cNvSpPr/>
          <p:nvPr userDrawn="1"/>
        </p:nvSpPr>
        <p:spPr>
          <a:xfrm>
            <a:off x="11248793" y="0"/>
            <a:ext cx="943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73EF1D-CC26-48E4-8058-F800D45B60A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FF4E20-8B1C-4EC2-9697-65FB0858DC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486900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0A6994-56A4-47BB-857C-3D3006606B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AF5C38-2106-4F04-8A8D-B02848772B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271" y="-12334095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FEB5D-3957-4897-B630-84298B73CB68}"/>
              </a:ext>
            </a:extLst>
          </p:cNvPr>
          <p:cNvSpPr txBox="1"/>
          <p:nvPr userDrawn="1"/>
        </p:nvSpPr>
        <p:spPr>
          <a:xfrm>
            <a:off x="2880780" y="9942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FFD685-6DE2-4324-8164-A8CFBCC0BC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96EC427-7ECA-4CFB-9514-E82ACAEE6AF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3.sv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14" grpId="0" bldLvl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1163125" y="1655267"/>
            <a:ext cx="5230009" cy="302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1 ; 3; 5; 7 ; 9 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 không chia hết cho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B64FE0-566A-4074-B9B5-6B839C7293BF}"/>
              </a:ext>
            </a:extLst>
          </p:cNvPr>
          <p:cNvSpPr/>
          <p:nvPr/>
        </p:nvSpPr>
        <p:spPr>
          <a:xfrm>
            <a:off x="6752494" y="1969540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63" name="图片 3" descr="图层 2">
            <a:extLst>
              <a:ext uri="{FF2B5EF4-FFF2-40B4-BE49-F238E27FC236}">
                <a16:creationId xmlns:a16="http://schemas.microsoft.com/office/drawing/2014/main" id="{D63781E0-73DD-42F7-8A73-206457CC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5" y="4683532"/>
            <a:ext cx="1124658" cy="216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222BE-AFAA-46B4-8CE8-CE2121659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65" y="4894994"/>
            <a:ext cx="2200939" cy="2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81" grpId="0"/>
      <p:bldP spid="68" grpId="0"/>
      <p:bldP spid="62" grpId="0"/>
      <p:bldP spid="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264229" y="1230770"/>
            <a:ext cx="4782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Số chẵn, số lẻ</a:t>
            </a:r>
            <a:endParaRPr lang="en-US" sz="4400" b="1" cap="none" spc="0">
              <a:ln w="0"/>
              <a:solidFill>
                <a:srgbClr val="CF313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87072" y="2210030"/>
            <a:ext cx="768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chia hết cho 2 là số chẵn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14FAD-DDD3-4230-9DE1-D8FC9780B6AC}"/>
              </a:ext>
            </a:extLst>
          </p:cNvPr>
          <p:cNvSpPr/>
          <p:nvPr/>
        </p:nvSpPr>
        <p:spPr>
          <a:xfrm>
            <a:off x="2201307" y="3814223"/>
            <a:ext cx="866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không chia hết cho 2 là số lẻ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C71D30-CD04-42E3-B769-CACF6DBE4F35}"/>
              </a:ext>
            </a:extLst>
          </p:cNvPr>
          <p:cNvSpPr/>
          <p:nvPr/>
        </p:nvSpPr>
        <p:spPr>
          <a:xfrm>
            <a:off x="1007155" y="3056311"/>
            <a:ext cx="10197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0 ; 2 ; 4 ; 6 ; 8 ; ... ; 156 ; 158 ; 160 ; ... là số chẵn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FF5B72-F384-433D-8900-36B7426BE06B}"/>
              </a:ext>
            </a:extLst>
          </p:cNvPr>
          <p:cNvSpPr/>
          <p:nvPr/>
        </p:nvSpPr>
        <p:spPr>
          <a:xfrm>
            <a:off x="1568792" y="4595884"/>
            <a:ext cx="9191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1 ; 3 ; 5 ; 7 ;  ... ; 567 ; 569 ; 571 ; ... là số lẻ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BF14-31A3-4C3A-B27D-EA16DB155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-259855"/>
            <a:ext cx="3814952" cy="38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luyện tập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2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247858" y="903910"/>
            <a:ext cx="12286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7536;</a:t>
            </a:r>
          </a:p>
          <a:p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endParaRPr lang="en-US" sz="3600" dirty="0"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1000; 744; 5782; 7536.</a:t>
            </a: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8401; 84 683.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FCA7-A00D-4B6C-AF57-2A6A5C280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9" y="1602512"/>
            <a:ext cx="5709060" cy="5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552450" y="889843"/>
            <a:ext cx="11523435" cy="511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7 536;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1 000; 744; 5 782; 7 536.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8 401;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84 683.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77C-5F49-426A-8E73-941A98EA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21" y="4584106"/>
            <a:ext cx="2768102" cy="27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722993" y="794593"/>
            <a:ext cx="11335657" cy="527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22; 98; 68; 26.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Hai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397; 675.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A28F-9054-415C-9721-DDA6AE03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77" y="3638550"/>
            <a:ext cx="3895993" cy="38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vận dụng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8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188A42AF-5287-45D5-AFEE-4E9099BD1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2" name="图片 2" descr="图层 2">
            <a:extLst>
              <a:ext uri="{FF2B5EF4-FFF2-40B4-BE49-F238E27FC236}">
                <a16:creationId xmlns:a16="http://schemas.microsoft.com/office/drawing/2014/main" id="{EF9105A1-4EF8-4D38-85CB-43A48E5A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65" y="3270885"/>
            <a:ext cx="3496945" cy="3262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49B70-854F-4E43-B7AB-BCEE241C13EC}"/>
              </a:ext>
            </a:extLst>
          </p:cNvPr>
          <p:cNvSpPr/>
          <p:nvPr/>
        </p:nvSpPr>
        <p:spPr>
          <a:xfrm>
            <a:off x="1625282" y="1615192"/>
            <a:ext cx="9244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2 số có 3 chữ số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591C5-1FEC-4F8D-BFB8-2CA243F14289}"/>
              </a:ext>
            </a:extLst>
          </p:cNvPr>
          <p:cNvSpPr/>
          <p:nvPr/>
        </p:nvSpPr>
        <p:spPr>
          <a:xfrm>
            <a:off x="594817" y="2360156"/>
            <a:ext cx="11001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1 số có 4 chữ số không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4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2075" y="2343976"/>
            <a:ext cx="5830422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Tạm biệt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34" y="1931898"/>
            <a:ext cx="2108246" cy="210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98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5AD47F5-4A3F-4D3E-B913-B909DD12A2BF}"/>
              </a:ext>
            </a:extLst>
          </p:cNvPr>
          <p:cNvSpPr/>
          <p:nvPr/>
        </p:nvSpPr>
        <p:spPr>
          <a:xfrm>
            <a:off x="12537094" y="2075637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86442E-D18F-41EB-BF6D-27992EA5600A}"/>
              </a:ext>
            </a:extLst>
          </p:cNvPr>
          <p:cNvSpPr/>
          <p:nvPr/>
        </p:nvSpPr>
        <p:spPr>
          <a:xfrm>
            <a:off x="12282640" y="2239768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61" y="4080967"/>
            <a:ext cx="1101112" cy="1101112"/>
          </a:xfrm>
          <a:prstGeom prst="rect">
            <a:avLst/>
          </a:prstGeom>
        </p:spPr>
      </p:pic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1" y="4274739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8" y="2540791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94" y="2250250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0" y="3561621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604B7C-5CBD-454A-8B27-F0D238560DD9}"/>
              </a:ext>
            </a:extLst>
          </p:cNvPr>
          <p:cNvSpPr/>
          <p:nvPr/>
        </p:nvSpPr>
        <p:spPr>
          <a:xfrm>
            <a:off x="4973904" y="974123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60" y="1724494"/>
            <a:ext cx="1101112" cy="1101112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9D490-ED38-41F9-9955-65CDA484D52D}"/>
              </a:ext>
            </a:extLst>
          </p:cNvPr>
          <p:cNvSpPr/>
          <p:nvPr/>
        </p:nvSpPr>
        <p:spPr>
          <a:xfrm>
            <a:off x="4719450" y="1138254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3765535" y="4086892"/>
            <a:ext cx="4554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2934801" y="4862053"/>
            <a:ext cx="6114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3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10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9" y="495867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9" y="648599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4613864" y="1950890"/>
            <a:ext cx="296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3813164" y="2691916"/>
            <a:ext cx="4565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80B17B-72F3-42C5-9F9B-3F1247E7B3A5}"/>
              </a:ext>
            </a:extLst>
          </p:cNvPr>
          <p:cNvSpPr/>
          <p:nvPr/>
        </p:nvSpPr>
        <p:spPr>
          <a:xfrm>
            <a:off x="2996913" y="3946206"/>
            <a:ext cx="6042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2800">
                <a:ln w="0"/>
                <a:solidFill>
                  <a:srgbClr val="005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Dấu hiệu chia hết cho 2 là gì?</a:t>
            </a:r>
            <a:endParaRPr lang="en-US" sz="2800" b="0" cap="none" spc="0">
              <a:ln w="0"/>
              <a:solidFill>
                <a:srgbClr val="0058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Guanine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2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Khám phá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5" cstate="screen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3367521" y="1020777"/>
            <a:ext cx="59779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Ví dụ</a:t>
            </a:r>
          </a:p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chia hết cho 2?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399594" y="2668687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61F79D4-BECE-40A3-9442-3022E46520FA}"/>
              </a:ext>
            </a:extLst>
          </p:cNvPr>
          <p:cNvSpPr/>
          <p:nvPr/>
        </p:nvSpPr>
        <p:spPr>
          <a:xfrm>
            <a:off x="2435224" y="4030512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2F4279-3E00-4066-A655-F055D2AAB029}"/>
              </a:ext>
            </a:extLst>
          </p:cNvPr>
          <p:cNvSpPr/>
          <p:nvPr/>
        </p:nvSpPr>
        <p:spPr>
          <a:xfrm>
            <a:off x="4008516" y="270619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441B56C-E74B-4CD6-845E-7444F6ACD507}"/>
              </a:ext>
            </a:extLst>
          </p:cNvPr>
          <p:cNvSpPr/>
          <p:nvPr/>
        </p:nvSpPr>
        <p:spPr>
          <a:xfrm>
            <a:off x="4039794" y="4084478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AAB26DF-F44F-43A5-9704-9D4C9ABFF028}"/>
              </a:ext>
            </a:extLst>
          </p:cNvPr>
          <p:cNvSpPr/>
          <p:nvPr/>
        </p:nvSpPr>
        <p:spPr>
          <a:xfrm>
            <a:off x="5617437" y="274370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0D17A-51F0-4E84-AE71-21194DD5FF69}"/>
              </a:ext>
            </a:extLst>
          </p:cNvPr>
          <p:cNvSpPr/>
          <p:nvPr/>
        </p:nvSpPr>
        <p:spPr>
          <a:xfrm>
            <a:off x="5644364" y="4138444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106B3CA-C8B6-486E-881E-B4332E9037B1}"/>
              </a:ext>
            </a:extLst>
          </p:cNvPr>
          <p:cNvSpPr/>
          <p:nvPr/>
        </p:nvSpPr>
        <p:spPr>
          <a:xfrm>
            <a:off x="7226358" y="278120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3A4C09-8C36-456F-8FD6-FC45DAB23C4C}"/>
              </a:ext>
            </a:extLst>
          </p:cNvPr>
          <p:cNvSpPr/>
          <p:nvPr/>
        </p:nvSpPr>
        <p:spPr>
          <a:xfrm>
            <a:off x="7248934" y="419241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55B3EB-3E37-4B6C-BED9-2E3E1127BBC0}"/>
              </a:ext>
            </a:extLst>
          </p:cNvPr>
          <p:cNvSpPr/>
          <p:nvPr/>
        </p:nvSpPr>
        <p:spPr>
          <a:xfrm>
            <a:off x="8835279" y="281871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04531B-AD4F-4F45-9F4A-F7652A3B99D6}"/>
              </a:ext>
            </a:extLst>
          </p:cNvPr>
          <p:cNvSpPr/>
          <p:nvPr/>
        </p:nvSpPr>
        <p:spPr>
          <a:xfrm>
            <a:off x="8853505" y="424637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图片 1" descr="D:\资料\图层 2.png图层 2">
            <a:extLst>
              <a:ext uri="{FF2B5EF4-FFF2-40B4-BE49-F238E27FC236}">
                <a16:creationId xmlns:a16="http://schemas.microsoft.com/office/drawing/2014/main" id="{26459032-2F15-41C2-A718-CD26D5B5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86" y="2566171"/>
            <a:ext cx="2159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6" grpId="0"/>
      <p:bldP spid="88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261C1-E718-46C6-8814-1758A9628D69}"/>
              </a:ext>
            </a:extLst>
          </p:cNvPr>
          <p:cNvSpPr/>
          <p:nvPr/>
        </p:nvSpPr>
        <p:spPr>
          <a:xfrm>
            <a:off x="2455894" y="1911178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5843227" y="1605605"/>
            <a:ext cx="5795432" cy="3291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Dấu hiệu chia hết cho 2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0 ; 2 ; 4; 6 ; 8 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chia hết cho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A4259-CFEE-4599-AD16-17FE764C6C1A}"/>
              </a:ext>
            </a:extLst>
          </p:cNvPr>
          <p:cNvSpPr/>
          <p:nvPr/>
        </p:nvSpPr>
        <p:spPr>
          <a:xfrm>
            <a:off x="5681412" y="2533338"/>
            <a:ext cx="5377396" cy="2547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图片 9" descr="D:\资料\book-g20ed3399a_1280.pngbook-g20ed3399a_1280">
            <a:extLst>
              <a:ext uri="{FF2B5EF4-FFF2-40B4-BE49-F238E27FC236}">
                <a16:creationId xmlns:a16="http://schemas.microsoft.com/office/drawing/2014/main" id="{E6FE4D3D-2F37-41C6-B5B5-F7F936C7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565" y="5369175"/>
            <a:ext cx="2586980" cy="129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3C963-1FDC-4E1E-9E19-E50AFE588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92" y="-449820"/>
            <a:ext cx="3422998" cy="3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859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微软雅黑</vt:lpstr>
      <vt:lpstr>UTM Showcard</vt:lpstr>
      <vt:lpstr>UTM Guanine</vt:lpstr>
      <vt:lpstr>等线</vt:lpstr>
      <vt:lpstr>Tahoma</vt:lpstr>
      <vt:lpstr>Times New Roman</vt:lpstr>
      <vt:lpstr>Arial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Admin;KTUTS</dc:creator>
  <cp:keywords>Thy Tho</cp:keywords>
  <dc:description>T</dc:description>
  <cp:lastModifiedBy>Hương Đào</cp:lastModifiedBy>
  <cp:revision>26</cp:revision>
  <dcterms:created xsi:type="dcterms:W3CDTF">2021-12-17T07:20:22Z</dcterms:created>
  <dcterms:modified xsi:type="dcterms:W3CDTF">2022-01-20T13:42:30Z</dcterms:modified>
  <cp:category>U</cp:category>
  <cp:version>T030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