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8" r:id="rId3"/>
    <p:sldMasterId id="2147483733" r:id="rId4"/>
  </p:sldMasterIdLst>
  <p:notesMasterIdLst>
    <p:notesMasterId r:id="rId32"/>
  </p:notesMasterIdLst>
  <p:sldIdLst>
    <p:sldId id="282" r:id="rId5"/>
    <p:sldId id="387" r:id="rId6"/>
    <p:sldId id="280" r:id="rId7"/>
    <p:sldId id="384" r:id="rId8"/>
    <p:sldId id="283" r:id="rId9"/>
    <p:sldId id="278" r:id="rId10"/>
    <p:sldId id="416" r:id="rId11"/>
    <p:sldId id="310" r:id="rId12"/>
    <p:sldId id="385" r:id="rId13"/>
    <p:sldId id="404" r:id="rId14"/>
    <p:sldId id="403" r:id="rId15"/>
    <p:sldId id="405" r:id="rId16"/>
    <p:sldId id="437" r:id="rId17"/>
    <p:sldId id="438" r:id="rId18"/>
    <p:sldId id="439" r:id="rId19"/>
    <p:sldId id="440" r:id="rId20"/>
    <p:sldId id="441" r:id="rId21"/>
    <p:sldId id="442" r:id="rId22"/>
    <p:sldId id="444" r:id="rId23"/>
    <p:sldId id="394" r:id="rId24"/>
    <p:sldId id="422" r:id="rId25"/>
    <p:sldId id="430" r:id="rId26"/>
    <p:sldId id="431" r:id="rId27"/>
    <p:sldId id="432" r:id="rId28"/>
    <p:sldId id="425" r:id="rId29"/>
    <p:sldId id="293" r:id="rId30"/>
    <p:sldId id="32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CC"/>
    <a:srgbClr val="FFFF99"/>
    <a:srgbClr val="66FFFF"/>
    <a:srgbClr val="004DE6"/>
    <a:srgbClr val="DDBA59"/>
    <a:srgbClr val="E0C066"/>
    <a:srgbClr val="CC99FF"/>
    <a:srgbClr val="CCFF99"/>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78" d="100"/>
          <a:sy n="78" d="100"/>
        </p:scale>
        <p:origin x="55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225243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38BB579-1280-475F-AFA6-2796BD1DB3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9A28486-3CA1-420B-9B5B-5300DB517335}"/>
              </a:ext>
            </a:extLst>
          </p:cNvPr>
          <p:cNvSpPr>
            <a:spLocks noGrp="1"/>
          </p:cNvSpPr>
          <p:nvPr>
            <p:ph type="body" idx="1"/>
          </p:nvPr>
        </p:nvSpPr>
        <p:spPr/>
        <p:txBody>
          <a:bodyPr/>
          <a:lstStyle/>
          <a:p>
            <a:pPr eaLnBrk="1" fontAlgn="auto" hangingPunct="1">
              <a:spcBef>
                <a:spcPts val="0"/>
              </a:spcBef>
              <a:spcAft>
                <a:spcPts val="0"/>
              </a:spcAft>
              <a:defRPr/>
            </a:pPr>
            <a:endParaRPr lang="vi-VN" dirty="0">
              <a:latin typeface="+mj-lt"/>
            </a:endParaRPr>
          </a:p>
        </p:txBody>
      </p:sp>
      <p:sp>
        <p:nvSpPr>
          <p:cNvPr id="22532" name="Slide Number Placeholder 3">
            <a:extLst>
              <a:ext uri="{FF2B5EF4-FFF2-40B4-BE49-F238E27FC236}">
                <a16:creationId xmlns:a16="http://schemas.microsoft.com/office/drawing/2014/main" id="{3DFCBBC1-F809-4B24-8FB4-F04F1F500E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0AD1E1-5FFF-47CC-8289-B13AB6C393D3}" type="slidenum">
              <a:rPr lang="vi-VN" altLang="en-US">
                <a:latin typeface="Arial" panose="020B0604020202020204" pitchFamily="34" charset="0"/>
              </a:rPr>
              <a:pPr>
                <a:spcBef>
                  <a:spcPct val="0"/>
                </a:spcBef>
              </a:pPr>
              <a:t>14</a:t>
            </a:fld>
            <a:endParaRPr lang="vi-VN" altLang="en-US">
              <a:latin typeface="Arial" panose="020B0604020202020204" pitchFamily="34" charset="0"/>
            </a:endParaRPr>
          </a:p>
        </p:txBody>
      </p:sp>
    </p:spTree>
    <p:extLst>
      <p:ext uri="{BB962C8B-B14F-4D97-AF65-F5344CB8AC3E}">
        <p14:creationId xmlns:p14="http://schemas.microsoft.com/office/powerpoint/2010/main" val="287335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CCB1A2-E49C-4B30-8E16-B627E9F1E136}" type="slidenum">
              <a:rPr lang="en-US" altLang="en-US"/>
              <a:pPr/>
              <a:t>‹#›</a:t>
            </a:fld>
            <a:endParaRPr lang="en-US" altLang="en-US"/>
          </a:p>
        </p:txBody>
      </p:sp>
    </p:spTree>
    <p:extLst>
      <p:ext uri="{BB962C8B-B14F-4D97-AF65-F5344CB8AC3E}">
        <p14:creationId xmlns:p14="http://schemas.microsoft.com/office/powerpoint/2010/main" val="364042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129191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1657509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63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828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84D1-1E1A-4664-BCCF-30074B66332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6E8885-C088-4449-A46E-744F8B080C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D907A8-42DB-40CF-A459-B2810B29E38F}"/>
              </a:ext>
            </a:extLst>
          </p:cNvPr>
          <p:cNvSpPr>
            <a:spLocks noGrp="1"/>
          </p:cNvSpPr>
          <p:nvPr>
            <p:ph type="sldNum" sz="quarter" idx="12"/>
          </p:nvPr>
        </p:nvSpPr>
        <p:spPr/>
        <p:txBody>
          <a:bodyPr/>
          <a:lstStyle>
            <a:lvl1pPr>
              <a:defRPr/>
            </a:lvl1pPr>
          </a:lstStyle>
          <a:p>
            <a:fld id="{0FB12549-D147-47CD-A71B-3F26A1097153}" type="slidenum">
              <a:rPr lang="en-US" altLang="en-US"/>
              <a:pPr/>
              <a:t>‹#›</a:t>
            </a:fld>
            <a:endParaRPr lang="en-US" altLang="en-US"/>
          </a:p>
        </p:txBody>
      </p:sp>
    </p:spTree>
    <p:extLst>
      <p:ext uri="{BB962C8B-B14F-4D97-AF65-F5344CB8AC3E}">
        <p14:creationId xmlns:p14="http://schemas.microsoft.com/office/powerpoint/2010/main" val="2634240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29E9D39-9EB4-48DC-A6CC-7544F8509F19}"/>
              </a:ext>
            </a:extLst>
          </p:cNvPr>
          <p:cNvSpPr>
            <a:spLocks noGrp="1"/>
          </p:cNvSpPr>
          <p:nvPr>
            <p:ph type="dt" sz="half" idx="10"/>
          </p:nvPr>
        </p:nvSpPr>
        <p:spPr/>
        <p:txBody>
          <a:bodyPr/>
          <a:lstStyle>
            <a:lvl1pPr>
              <a:defRPr/>
            </a:lvl1pPr>
          </a:lstStyle>
          <a:p>
            <a:pPr>
              <a:defRPr/>
            </a:pPr>
            <a:fld id="{9D19A80C-7EDD-4CA9-A833-18212DB15C89}" type="datetime1">
              <a:rPr lang="en-US"/>
              <a:pPr>
                <a:defRPr/>
              </a:pPr>
              <a:t>11/22/2021</a:t>
            </a:fld>
            <a:endParaRPr lang="en-US"/>
          </a:p>
        </p:txBody>
      </p:sp>
      <p:sp>
        <p:nvSpPr>
          <p:cNvPr id="5" name="Footer Placeholder 4">
            <a:extLst>
              <a:ext uri="{FF2B5EF4-FFF2-40B4-BE49-F238E27FC236}">
                <a16:creationId xmlns:a16="http://schemas.microsoft.com/office/drawing/2014/main" id="{57D844AD-FF00-4A31-A1E6-CAB0E93703DD}"/>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E5918F85-EFA2-4F01-A172-A2D208C12ADA}"/>
              </a:ext>
            </a:extLst>
          </p:cNvPr>
          <p:cNvSpPr>
            <a:spLocks noGrp="1"/>
          </p:cNvSpPr>
          <p:nvPr>
            <p:ph type="sldNum" sz="quarter" idx="12"/>
          </p:nvPr>
        </p:nvSpPr>
        <p:spPr/>
        <p:txBody>
          <a:bodyPr/>
          <a:lstStyle>
            <a:lvl1pPr>
              <a:defRPr/>
            </a:lvl1pPr>
          </a:lstStyle>
          <a:p>
            <a:pPr>
              <a:defRPr/>
            </a:pPr>
            <a:fld id="{B4A51758-553C-4134-B414-0DC56FF94D2F}" type="slidenum">
              <a:rPr lang="en-US" altLang="en-US"/>
              <a:pPr>
                <a:defRPr/>
              </a:pPr>
              <a:t>‹#›</a:t>
            </a:fld>
            <a:endParaRPr lang="en-US" altLang="en-US"/>
          </a:p>
        </p:txBody>
      </p:sp>
    </p:spTree>
    <p:extLst>
      <p:ext uri="{BB962C8B-B14F-4D97-AF65-F5344CB8AC3E}">
        <p14:creationId xmlns:p14="http://schemas.microsoft.com/office/powerpoint/2010/main" val="3878972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FFF74-9B84-4FB0-BBF6-83FD50C8225D}"/>
              </a:ext>
            </a:extLst>
          </p:cNvPr>
          <p:cNvSpPr>
            <a:spLocks noGrp="1"/>
          </p:cNvSpPr>
          <p:nvPr>
            <p:ph type="dt" sz="half" idx="10"/>
          </p:nvPr>
        </p:nvSpPr>
        <p:spPr/>
        <p:txBody>
          <a:bodyPr/>
          <a:lstStyle>
            <a:lvl1pPr>
              <a:defRPr/>
            </a:lvl1pPr>
          </a:lstStyle>
          <a:p>
            <a:pPr>
              <a:defRPr/>
            </a:pPr>
            <a:fld id="{F10A646C-F59D-4537-9DA5-23668261311E}" type="datetime1">
              <a:rPr lang="en-US"/>
              <a:pPr>
                <a:defRPr/>
              </a:pPr>
              <a:t>11/22/2021</a:t>
            </a:fld>
            <a:endParaRPr lang="en-US"/>
          </a:p>
        </p:txBody>
      </p:sp>
      <p:sp>
        <p:nvSpPr>
          <p:cNvPr id="5" name="Footer Placeholder 4">
            <a:extLst>
              <a:ext uri="{FF2B5EF4-FFF2-40B4-BE49-F238E27FC236}">
                <a16:creationId xmlns:a16="http://schemas.microsoft.com/office/drawing/2014/main" id="{6BDD2C7A-920D-420B-8CBA-97B1442E959E}"/>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E105F199-84CE-4135-A47C-EB713B8FDE2C}"/>
              </a:ext>
            </a:extLst>
          </p:cNvPr>
          <p:cNvSpPr>
            <a:spLocks noGrp="1"/>
          </p:cNvSpPr>
          <p:nvPr>
            <p:ph type="sldNum" sz="quarter" idx="12"/>
          </p:nvPr>
        </p:nvSpPr>
        <p:spPr/>
        <p:txBody>
          <a:bodyPr/>
          <a:lstStyle>
            <a:lvl1pPr>
              <a:defRPr/>
            </a:lvl1pPr>
          </a:lstStyle>
          <a:p>
            <a:pPr>
              <a:defRPr/>
            </a:pPr>
            <a:fld id="{14086AB8-3088-4642-BBDF-0C559F33DC68}" type="slidenum">
              <a:rPr lang="en-US" altLang="en-US"/>
              <a:pPr>
                <a:defRPr/>
              </a:pPr>
              <a:t>‹#›</a:t>
            </a:fld>
            <a:endParaRPr lang="en-US" altLang="en-US"/>
          </a:p>
        </p:txBody>
      </p:sp>
    </p:spTree>
    <p:extLst>
      <p:ext uri="{BB962C8B-B14F-4D97-AF65-F5344CB8AC3E}">
        <p14:creationId xmlns:p14="http://schemas.microsoft.com/office/powerpoint/2010/main" val="3635127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5FE45F-7707-42D9-920A-D9363303930C}"/>
              </a:ext>
            </a:extLst>
          </p:cNvPr>
          <p:cNvSpPr>
            <a:spLocks noGrp="1"/>
          </p:cNvSpPr>
          <p:nvPr>
            <p:ph type="dt" sz="half" idx="10"/>
          </p:nvPr>
        </p:nvSpPr>
        <p:spPr/>
        <p:txBody>
          <a:bodyPr/>
          <a:lstStyle>
            <a:lvl1pPr>
              <a:defRPr/>
            </a:lvl1pPr>
          </a:lstStyle>
          <a:p>
            <a:pPr>
              <a:defRPr/>
            </a:pPr>
            <a:fld id="{D5B92E17-B9D8-4178-A979-8FB002094DFE}" type="datetime1">
              <a:rPr lang="en-US"/>
              <a:pPr>
                <a:defRPr/>
              </a:pPr>
              <a:t>11/22/2021</a:t>
            </a:fld>
            <a:endParaRPr lang="en-US"/>
          </a:p>
        </p:txBody>
      </p:sp>
      <p:sp>
        <p:nvSpPr>
          <p:cNvPr id="5" name="Footer Placeholder 4">
            <a:extLst>
              <a:ext uri="{FF2B5EF4-FFF2-40B4-BE49-F238E27FC236}">
                <a16:creationId xmlns:a16="http://schemas.microsoft.com/office/drawing/2014/main" id="{96E885D3-1209-4E95-89A0-3F444C44E7C4}"/>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0C79DF9E-49E4-4C78-ADFD-8295A2C8E94E}"/>
              </a:ext>
            </a:extLst>
          </p:cNvPr>
          <p:cNvSpPr>
            <a:spLocks noGrp="1"/>
          </p:cNvSpPr>
          <p:nvPr>
            <p:ph type="sldNum" sz="quarter" idx="12"/>
          </p:nvPr>
        </p:nvSpPr>
        <p:spPr/>
        <p:txBody>
          <a:bodyPr/>
          <a:lstStyle>
            <a:lvl1pPr>
              <a:defRPr/>
            </a:lvl1pPr>
          </a:lstStyle>
          <a:p>
            <a:pPr>
              <a:defRPr/>
            </a:pPr>
            <a:fld id="{47A172B4-031D-40D0-890E-5D39044000FB}" type="slidenum">
              <a:rPr lang="en-US" altLang="en-US"/>
              <a:pPr>
                <a:defRPr/>
              </a:pPr>
              <a:t>‹#›</a:t>
            </a:fld>
            <a:endParaRPr lang="en-US" altLang="en-US"/>
          </a:p>
        </p:txBody>
      </p:sp>
    </p:spTree>
    <p:extLst>
      <p:ext uri="{BB962C8B-B14F-4D97-AF65-F5344CB8AC3E}">
        <p14:creationId xmlns:p14="http://schemas.microsoft.com/office/powerpoint/2010/main" val="161031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BAE02A1-085A-487D-BC70-8BEAEC658783}"/>
              </a:ext>
            </a:extLst>
          </p:cNvPr>
          <p:cNvSpPr>
            <a:spLocks noGrp="1"/>
          </p:cNvSpPr>
          <p:nvPr>
            <p:ph type="dt" sz="half" idx="10"/>
          </p:nvPr>
        </p:nvSpPr>
        <p:spPr/>
        <p:txBody>
          <a:bodyPr/>
          <a:lstStyle>
            <a:lvl1pPr>
              <a:defRPr/>
            </a:lvl1pPr>
          </a:lstStyle>
          <a:p>
            <a:pPr>
              <a:defRPr/>
            </a:pPr>
            <a:fld id="{29936745-A487-46D4-ABEF-7C716D86144A}" type="datetime1">
              <a:rPr lang="en-US"/>
              <a:pPr>
                <a:defRPr/>
              </a:pPr>
              <a:t>11/22/2021</a:t>
            </a:fld>
            <a:endParaRPr lang="en-US"/>
          </a:p>
        </p:txBody>
      </p:sp>
      <p:sp>
        <p:nvSpPr>
          <p:cNvPr id="6" name="Footer Placeholder 4">
            <a:extLst>
              <a:ext uri="{FF2B5EF4-FFF2-40B4-BE49-F238E27FC236}">
                <a16:creationId xmlns:a16="http://schemas.microsoft.com/office/drawing/2014/main" id="{7D7FE11D-A43A-4C14-B3DA-0DE737E5BA96}"/>
              </a:ext>
            </a:extLst>
          </p:cNvPr>
          <p:cNvSpPr>
            <a:spLocks noGrp="1"/>
          </p:cNvSpPr>
          <p:nvPr>
            <p:ph type="ftr" sz="quarter" idx="11"/>
          </p:nvPr>
        </p:nvSpPr>
        <p:spPr/>
        <p:txBody>
          <a:bodyPr/>
          <a:lstStyle>
            <a:lvl1pPr>
              <a:defRPr/>
            </a:lvl1pPr>
          </a:lstStyle>
          <a:p>
            <a:pPr>
              <a:defRPr/>
            </a:pPr>
            <a:r>
              <a:rPr lang="en-US"/>
              <a:t>Mai Thị Thảo</a:t>
            </a:r>
          </a:p>
        </p:txBody>
      </p:sp>
      <p:sp>
        <p:nvSpPr>
          <p:cNvPr id="7" name="Slide Number Placeholder 5">
            <a:extLst>
              <a:ext uri="{FF2B5EF4-FFF2-40B4-BE49-F238E27FC236}">
                <a16:creationId xmlns:a16="http://schemas.microsoft.com/office/drawing/2014/main" id="{F5E71C2A-84FB-48FA-BA9A-AEDF3053D56B}"/>
              </a:ext>
            </a:extLst>
          </p:cNvPr>
          <p:cNvSpPr>
            <a:spLocks noGrp="1"/>
          </p:cNvSpPr>
          <p:nvPr>
            <p:ph type="sldNum" sz="quarter" idx="12"/>
          </p:nvPr>
        </p:nvSpPr>
        <p:spPr/>
        <p:txBody>
          <a:bodyPr/>
          <a:lstStyle>
            <a:lvl1pPr>
              <a:defRPr/>
            </a:lvl1pPr>
          </a:lstStyle>
          <a:p>
            <a:pPr>
              <a:defRPr/>
            </a:pPr>
            <a:fld id="{97D1CF56-B3D4-4AAE-A8A3-08816A42E78E}" type="slidenum">
              <a:rPr lang="en-US" altLang="en-US"/>
              <a:pPr>
                <a:defRPr/>
              </a:pPr>
              <a:t>‹#›</a:t>
            </a:fld>
            <a:endParaRPr lang="en-US" altLang="en-US"/>
          </a:p>
        </p:txBody>
      </p:sp>
    </p:spTree>
    <p:extLst>
      <p:ext uri="{BB962C8B-B14F-4D97-AF65-F5344CB8AC3E}">
        <p14:creationId xmlns:p14="http://schemas.microsoft.com/office/powerpoint/2010/main" val="2471722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1679C16-A629-4580-8B2E-BA3C88092C33}"/>
              </a:ext>
            </a:extLst>
          </p:cNvPr>
          <p:cNvSpPr>
            <a:spLocks noGrp="1"/>
          </p:cNvSpPr>
          <p:nvPr>
            <p:ph type="dt" sz="half" idx="10"/>
          </p:nvPr>
        </p:nvSpPr>
        <p:spPr/>
        <p:txBody>
          <a:bodyPr/>
          <a:lstStyle>
            <a:lvl1pPr>
              <a:defRPr/>
            </a:lvl1pPr>
          </a:lstStyle>
          <a:p>
            <a:pPr>
              <a:defRPr/>
            </a:pPr>
            <a:fld id="{346CA942-5778-4300-9804-802AF28F63DB}" type="datetime1">
              <a:rPr lang="en-US"/>
              <a:pPr>
                <a:defRPr/>
              </a:pPr>
              <a:t>11/22/2021</a:t>
            </a:fld>
            <a:endParaRPr lang="en-US"/>
          </a:p>
        </p:txBody>
      </p:sp>
      <p:sp>
        <p:nvSpPr>
          <p:cNvPr id="8" name="Footer Placeholder 4">
            <a:extLst>
              <a:ext uri="{FF2B5EF4-FFF2-40B4-BE49-F238E27FC236}">
                <a16:creationId xmlns:a16="http://schemas.microsoft.com/office/drawing/2014/main" id="{8359F309-5905-45EA-AFC7-6B427CC98EDD}"/>
              </a:ext>
            </a:extLst>
          </p:cNvPr>
          <p:cNvSpPr>
            <a:spLocks noGrp="1"/>
          </p:cNvSpPr>
          <p:nvPr>
            <p:ph type="ftr" sz="quarter" idx="11"/>
          </p:nvPr>
        </p:nvSpPr>
        <p:spPr/>
        <p:txBody>
          <a:bodyPr/>
          <a:lstStyle>
            <a:lvl1pPr>
              <a:defRPr/>
            </a:lvl1pPr>
          </a:lstStyle>
          <a:p>
            <a:pPr>
              <a:defRPr/>
            </a:pPr>
            <a:r>
              <a:rPr lang="en-US"/>
              <a:t>Mai Thị Thảo</a:t>
            </a:r>
          </a:p>
        </p:txBody>
      </p:sp>
      <p:sp>
        <p:nvSpPr>
          <p:cNvPr id="9" name="Slide Number Placeholder 5">
            <a:extLst>
              <a:ext uri="{FF2B5EF4-FFF2-40B4-BE49-F238E27FC236}">
                <a16:creationId xmlns:a16="http://schemas.microsoft.com/office/drawing/2014/main" id="{E1BBB759-3F14-468A-9873-28D931ABD5F9}"/>
              </a:ext>
            </a:extLst>
          </p:cNvPr>
          <p:cNvSpPr>
            <a:spLocks noGrp="1"/>
          </p:cNvSpPr>
          <p:nvPr>
            <p:ph type="sldNum" sz="quarter" idx="12"/>
          </p:nvPr>
        </p:nvSpPr>
        <p:spPr/>
        <p:txBody>
          <a:bodyPr/>
          <a:lstStyle>
            <a:lvl1pPr>
              <a:defRPr/>
            </a:lvl1pPr>
          </a:lstStyle>
          <a:p>
            <a:pPr>
              <a:defRPr/>
            </a:pPr>
            <a:fld id="{C0284D42-0BA1-4764-B94E-17F844155CD2}" type="slidenum">
              <a:rPr lang="en-US" altLang="en-US"/>
              <a:pPr>
                <a:defRPr/>
              </a:pPr>
              <a:t>‹#›</a:t>
            </a:fld>
            <a:endParaRPr lang="en-US" altLang="en-US"/>
          </a:p>
        </p:txBody>
      </p:sp>
    </p:spTree>
    <p:extLst>
      <p:ext uri="{BB962C8B-B14F-4D97-AF65-F5344CB8AC3E}">
        <p14:creationId xmlns:p14="http://schemas.microsoft.com/office/powerpoint/2010/main" val="370367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5F7833A-DE9C-4E03-8560-323879745BDE}"/>
              </a:ext>
            </a:extLst>
          </p:cNvPr>
          <p:cNvSpPr>
            <a:spLocks noGrp="1"/>
          </p:cNvSpPr>
          <p:nvPr>
            <p:ph type="dt" sz="half" idx="10"/>
          </p:nvPr>
        </p:nvSpPr>
        <p:spPr/>
        <p:txBody>
          <a:bodyPr/>
          <a:lstStyle>
            <a:lvl1pPr>
              <a:defRPr/>
            </a:lvl1pPr>
          </a:lstStyle>
          <a:p>
            <a:pPr>
              <a:defRPr/>
            </a:pPr>
            <a:fld id="{2ECDA9E8-9147-4C49-A8D4-4B801F90CF4D}" type="datetime1">
              <a:rPr lang="en-US"/>
              <a:pPr>
                <a:defRPr/>
              </a:pPr>
              <a:t>11/22/2021</a:t>
            </a:fld>
            <a:endParaRPr lang="en-US"/>
          </a:p>
        </p:txBody>
      </p:sp>
      <p:sp>
        <p:nvSpPr>
          <p:cNvPr id="4" name="Footer Placeholder 4">
            <a:extLst>
              <a:ext uri="{FF2B5EF4-FFF2-40B4-BE49-F238E27FC236}">
                <a16:creationId xmlns:a16="http://schemas.microsoft.com/office/drawing/2014/main" id="{1B7523F0-3CB1-4381-83E7-4E1E005F7332}"/>
              </a:ext>
            </a:extLst>
          </p:cNvPr>
          <p:cNvSpPr>
            <a:spLocks noGrp="1"/>
          </p:cNvSpPr>
          <p:nvPr>
            <p:ph type="ftr" sz="quarter" idx="11"/>
          </p:nvPr>
        </p:nvSpPr>
        <p:spPr/>
        <p:txBody>
          <a:bodyPr/>
          <a:lstStyle>
            <a:lvl1pPr>
              <a:defRPr/>
            </a:lvl1pPr>
          </a:lstStyle>
          <a:p>
            <a:pPr>
              <a:defRPr/>
            </a:pPr>
            <a:r>
              <a:rPr lang="en-US"/>
              <a:t>Mai Thị Thảo</a:t>
            </a:r>
          </a:p>
        </p:txBody>
      </p:sp>
      <p:sp>
        <p:nvSpPr>
          <p:cNvPr id="5" name="Slide Number Placeholder 5">
            <a:extLst>
              <a:ext uri="{FF2B5EF4-FFF2-40B4-BE49-F238E27FC236}">
                <a16:creationId xmlns:a16="http://schemas.microsoft.com/office/drawing/2014/main" id="{7B478636-C98A-48A6-BC4E-2CCD5991FDCD}"/>
              </a:ext>
            </a:extLst>
          </p:cNvPr>
          <p:cNvSpPr>
            <a:spLocks noGrp="1"/>
          </p:cNvSpPr>
          <p:nvPr>
            <p:ph type="sldNum" sz="quarter" idx="12"/>
          </p:nvPr>
        </p:nvSpPr>
        <p:spPr/>
        <p:txBody>
          <a:bodyPr/>
          <a:lstStyle>
            <a:lvl1pPr>
              <a:defRPr/>
            </a:lvl1pPr>
          </a:lstStyle>
          <a:p>
            <a:pPr>
              <a:defRPr/>
            </a:pPr>
            <a:fld id="{F9E5DD49-D1AE-49F0-A510-AB30B6AC9CB8}" type="slidenum">
              <a:rPr lang="en-US" altLang="en-US"/>
              <a:pPr>
                <a:defRPr/>
              </a:pPr>
              <a:t>‹#›</a:t>
            </a:fld>
            <a:endParaRPr lang="en-US" altLang="en-US"/>
          </a:p>
        </p:txBody>
      </p:sp>
    </p:spTree>
    <p:extLst>
      <p:ext uri="{BB962C8B-B14F-4D97-AF65-F5344CB8AC3E}">
        <p14:creationId xmlns:p14="http://schemas.microsoft.com/office/powerpoint/2010/main" val="135460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B93C0A-C05C-4B4D-B312-44E2F4B0BBAA}"/>
              </a:ext>
            </a:extLst>
          </p:cNvPr>
          <p:cNvSpPr>
            <a:spLocks noGrp="1"/>
          </p:cNvSpPr>
          <p:nvPr>
            <p:ph type="dt" sz="half" idx="10"/>
          </p:nvPr>
        </p:nvSpPr>
        <p:spPr/>
        <p:txBody>
          <a:bodyPr/>
          <a:lstStyle>
            <a:lvl1pPr>
              <a:defRPr/>
            </a:lvl1pPr>
          </a:lstStyle>
          <a:p>
            <a:pPr>
              <a:defRPr/>
            </a:pPr>
            <a:fld id="{8CA3D75E-D167-4FCB-9B7A-185374134285}" type="datetime1">
              <a:rPr lang="en-US"/>
              <a:pPr>
                <a:defRPr/>
              </a:pPr>
              <a:t>11/22/2021</a:t>
            </a:fld>
            <a:endParaRPr lang="en-US"/>
          </a:p>
        </p:txBody>
      </p:sp>
      <p:sp>
        <p:nvSpPr>
          <p:cNvPr id="3" name="Footer Placeholder 4">
            <a:extLst>
              <a:ext uri="{FF2B5EF4-FFF2-40B4-BE49-F238E27FC236}">
                <a16:creationId xmlns:a16="http://schemas.microsoft.com/office/drawing/2014/main" id="{AB2427EA-80BD-4A49-99E6-65F3E2365CF3}"/>
              </a:ext>
            </a:extLst>
          </p:cNvPr>
          <p:cNvSpPr>
            <a:spLocks noGrp="1"/>
          </p:cNvSpPr>
          <p:nvPr>
            <p:ph type="ftr" sz="quarter" idx="11"/>
          </p:nvPr>
        </p:nvSpPr>
        <p:spPr/>
        <p:txBody>
          <a:bodyPr/>
          <a:lstStyle>
            <a:lvl1pPr>
              <a:defRPr/>
            </a:lvl1pPr>
          </a:lstStyle>
          <a:p>
            <a:pPr>
              <a:defRPr/>
            </a:pPr>
            <a:r>
              <a:rPr lang="en-US"/>
              <a:t>Mai Thị Thảo</a:t>
            </a:r>
          </a:p>
        </p:txBody>
      </p:sp>
      <p:sp>
        <p:nvSpPr>
          <p:cNvPr id="4" name="Slide Number Placeholder 5">
            <a:extLst>
              <a:ext uri="{FF2B5EF4-FFF2-40B4-BE49-F238E27FC236}">
                <a16:creationId xmlns:a16="http://schemas.microsoft.com/office/drawing/2014/main" id="{0BEA173E-1593-425C-8A40-E4B55E3307A5}"/>
              </a:ext>
            </a:extLst>
          </p:cNvPr>
          <p:cNvSpPr>
            <a:spLocks noGrp="1"/>
          </p:cNvSpPr>
          <p:nvPr>
            <p:ph type="sldNum" sz="quarter" idx="12"/>
          </p:nvPr>
        </p:nvSpPr>
        <p:spPr/>
        <p:txBody>
          <a:bodyPr/>
          <a:lstStyle>
            <a:lvl1pPr>
              <a:defRPr/>
            </a:lvl1pPr>
          </a:lstStyle>
          <a:p>
            <a:pPr>
              <a:defRPr/>
            </a:pPr>
            <a:fld id="{F7D0BD82-5431-48F8-B6F1-A409432C34B1}" type="slidenum">
              <a:rPr lang="en-US" altLang="en-US"/>
              <a:pPr>
                <a:defRPr/>
              </a:pPr>
              <a:t>‹#›</a:t>
            </a:fld>
            <a:endParaRPr lang="en-US" altLang="en-US"/>
          </a:p>
        </p:txBody>
      </p:sp>
    </p:spTree>
    <p:extLst>
      <p:ext uri="{BB962C8B-B14F-4D97-AF65-F5344CB8AC3E}">
        <p14:creationId xmlns:p14="http://schemas.microsoft.com/office/powerpoint/2010/main" val="344292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DC2E7DA-84FE-412F-BA88-CC74D6860275}"/>
              </a:ext>
            </a:extLst>
          </p:cNvPr>
          <p:cNvSpPr>
            <a:spLocks noGrp="1"/>
          </p:cNvSpPr>
          <p:nvPr>
            <p:ph type="dt" sz="half" idx="10"/>
          </p:nvPr>
        </p:nvSpPr>
        <p:spPr/>
        <p:txBody>
          <a:bodyPr/>
          <a:lstStyle>
            <a:lvl1pPr>
              <a:defRPr/>
            </a:lvl1pPr>
          </a:lstStyle>
          <a:p>
            <a:pPr>
              <a:defRPr/>
            </a:pPr>
            <a:fld id="{F31D8301-9755-4C68-A4A4-F8D4A0EC0733}" type="datetime1">
              <a:rPr lang="en-US"/>
              <a:pPr>
                <a:defRPr/>
              </a:pPr>
              <a:t>11/22/2021</a:t>
            </a:fld>
            <a:endParaRPr lang="en-US"/>
          </a:p>
        </p:txBody>
      </p:sp>
      <p:sp>
        <p:nvSpPr>
          <p:cNvPr id="6" name="Footer Placeholder 4">
            <a:extLst>
              <a:ext uri="{FF2B5EF4-FFF2-40B4-BE49-F238E27FC236}">
                <a16:creationId xmlns:a16="http://schemas.microsoft.com/office/drawing/2014/main" id="{9CF4B632-2C2D-413F-ACAC-6BCFA6578569}"/>
              </a:ext>
            </a:extLst>
          </p:cNvPr>
          <p:cNvSpPr>
            <a:spLocks noGrp="1"/>
          </p:cNvSpPr>
          <p:nvPr>
            <p:ph type="ftr" sz="quarter" idx="11"/>
          </p:nvPr>
        </p:nvSpPr>
        <p:spPr/>
        <p:txBody>
          <a:bodyPr/>
          <a:lstStyle>
            <a:lvl1pPr>
              <a:defRPr/>
            </a:lvl1pPr>
          </a:lstStyle>
          <a:p>
            <a:pPr>
              <a:defRPr/>
            </a:pPr>
            <a:r>
              <a:rPr lang="en-US"/>
              <a:t>Mai Thị Thảo</a:t>
            </a:r>
          </a:p>
        </p:txBody>
      </p:sp>
      <p:sp>
        <p:nvSpPr>
          <p:cNvPr id="7" name="Slide Number Placeholder 5">
            <a:extLst>
              <a:ext uri="{FF2B5EF4-FFF2-40B4-BE49-F238E27FC236}">
                <a16:creationId xmlns:a16="http://schemas.microsoft.com/office/drawing/2014/main" id="{5E7630C4-6BA4-4E42-8763-A6588F7E8FFC}"/>
              </a:ext>
            </a:extLst>
          </p:cNvPr>
          <p:cNvSpPr>
            <a:spLocks noGrp="1"/>
          </p:cNvSpPr>
          <p:nvPr>
            <p:ph type="sldNum" sz="quarter" idx="12"/>
          </p:nvPr>
        </p:nvSpPr>
        <p:spPr/>
        <p:txBody>
          <a:bodyPr/>
          <a:lstStyle>
            <a:lvl1pPr>
              <a:defRPr/>
            </a:lvl1pPr>
          </a:lstStyle>
          <a:p>
            <a:pPr>
              <a:defRPr/>
            </a:pPr>
            <a:fld id="{6FDF436A-3102-488B-823B-526FE9334DF2}" type="slidenum">
              <a:rPr lang="en-US" altLang="en-US"/>
              <a:pPr>
                <a:defRPr/>
              </a:pPr>
              <a:t>‹#›</a:t>
            </a:fld>
            <a:endParaRPr lang="en-US" altLang="en-US"/>
          </a:p>
        </p:txBody>
      </p:sp>
    </p:spTree>
    <p:extLst>
      <p:ext uri="{BB962C8B-B14F-4D97-AF65-F5344CB8AC3E}">
        <p14:creationId xmlns:p14="http://schemas.microsoft.com/office/powerpoint/2010/main" val="1756197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D83220-644E-4944-8B43-33F2A435317A}"/>
              </a:ext>
            </a:extLst>
          </p:cNvPr>
          <p:cNvSpPr>
            <a:spLocks noGrp="1"/>
          </p:cNvSpPr>
          <p:nvPr>
            <p:ph type="dt" sz="half" idx="10"/>
          </p:nvPr>
        </p:nvSpPr>
        <p:spPr/>
        <p:txBody>
          <a:bodyPr/>
          <a:lstStyle>
            <a:lvl1pPr>
              <a:defRPr/>
            </a:lvl1pPr>
          </a:lstStyle>
          <a:p>
            <a:pPr>
              <a:defRPr/>
            </a:pPr>
            <a:fld id="{8C222993-92E2-46F5-A07B-7652EED8ADE2}" type="datetime1">
              <a:rPr lang="en-US"/>
              <a:pPr>
                <a:defRPr/>
              </a:pPr>
              <a:t>11/22/2021</a:t>
            </a:fld>
            <a:endParaRPr lang="en-US"/>
          </a:p>
        </p:txBody>
      </p:sp>
      <p:sp>
        <p:nvSpPr>
          <p:cNvPr id="6" name="Footer Placeholder 4">
            <a:extLst>
              <a:ext uri="{FF2B5EF4-FFF2-40B4-BE49-F238E27FC236}">
                <a16:creationId xmlns:a16="http://schemas.microsoft.com/office/drawing/2014/main" id="{FB39A020-8A0C-42FF-A262-56607B775EF0}"/>
              </a:ext>
            </a:extLst>
          </p:cNvPr>
          <p:cNvSpPr>
            <a:spLocks noGrp="1"/>
          </p:cNvSpPr>
          <p:nvPr>
            <p:ph type="ftr" sz="quarter" idx="11"/>
          </p:nvPr>
        </p:nvSpPr>
        <p:spPr/>
        <p:txBody>
          <a:bodyPr/>
          <a:lstStyle>
            <a:lvl1pPr>
              <a:defRPr/>
            </a:lvl1pPr>
          </a:lstStyle>
          <a:p>
            <a:pPr>
              <a:defRPr/>
            </a:pPr>
            <a:r>
              <a:rPr lang="en-US"/>
              <a:t>Mai Thị Thảo</a:t>
            </a:r>
          </a:p>
        </p:txBody>
      </p:sp>
      <p:sp>
        <p:nvSpPr>
          <p:cNvPr id="7" name="Slide Number Placeholder 5">
            <a:extLst>
              <a:ext uri="{FF2B5EF4-FFF2-40B4-BE49-F238E27FC236}">
                <a16:creationId xmlns:a16="http://schemas.microsoft.com/office/drawing/2014/main" id="{69D3CD4C-F46E-4DF5-8376-6F83BC70FF45}"/>
              </a:ext>
            </a:extLst>
          </p:cNvPr>
          <p:cNvSpPr>
            <a:spLocks noGrp="1"/>
          </p:cNvSpPr>
          <p:nvPr>
            <p:ph type="sldNum" sz="quarter" idx="12"/>
          </p:nvPr>
        </p:nvSpPr>
        <p:spPr/>
        <p:txBody>
          <a:bodyPr/>
          <a:lstStyle>
            <a:lvl1pPr>
              <a:defRPr/>
            </a:lvl1pPr>
          </a:lstStyle>
          <a:p>
            <a:pPr>
              <a:defRPr/>
            </a:pPr>
            <a:fld id="{02214731-EEAE-488B-8692-DE2AE1B9E74F}" type="slidenum">
              <a:rPr lang="en-US" altLang="en-US"/>
              <a:pPr>
                <a:defRPr/>
              </a:pPr>
              <a:t>‹#›</a:t>
            </a:fld>
            <a:endParaRPr lang="en-US" altLang="en-US"/>
          </a:p>
        </p:txBody>
      </p:sp>
    </p:spTree>
    <p:extLst>
      <p:ext uri="{BB962C8B-B14F-4D97-AF65-F5344CB8AC3E}">
        <p14:creationId xmlns:p14="http://schemas.microsoft.com/office/powerpoint/2010/main" val="1473657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F41E2-A144-4BEC-8CB9-1E3A6A922F80}"/>
              </a:ext>
            </a:extLst>
          </p:cNvPr>
          <p:cNvSpPr>
            <a:spLocks noGrp="1"/>
          </p:cNvSpPr>
          <p:nvPr>
            <p:ph type="dt" sz="half" idx="10"/>
          </p:nvPr>
        </p:nvSpPr>
        <p:spPr/>
        <p:txBody>
          <a:bodyPr/>
          <a:lstStyle>
            <a:lvl1pPr>
              <a:defRPr/>
            </a:lvl1pPr>
          </a:lstStyle>
          <a:p>
            <a:pPr>
              <a:defRPr/>
            </a:pPr>
            <a:fld id="{294CF0D5-4DD2-45CB-8732-7873A2683233}" type="datetime1">
              <a:rPr lang="en-US"/>
              <a:pPr>
                <a:defRPr/>
              </a:pPr>
              <a:t>11/22/2021</a:t>
            </a:fld>
            <a:endParaRPr lang="en-US"/>
          </a:p>
        </p:txBody>
      </p:sp>
      <p:sp>
        <p:nvSpPr>
          <p:cNvPr id="5" name="Footer Placeholder 4">
            <a:extLst>
              <a:ext uri="{FF2B5EF4-FFF2-40B4-BE49-F238E27FC236}">
                <a16:creationId xmlns:a16="http://schemas.microsoft.com/office/drawing/2014/main" id="{D27CF0ED-653C-4EE8-9345-237D08A5599B}"/>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636B9BA7-34ED-41D5-885C-398458C8BA5B}"/>
              </a:ext>
            </a:extLst>
          </p:cNvPr>
          <p:cNvSpPr>
            <a:spLocks noGrp="1"/>
          </p:cNvSpPr>
          <p:nvPr>
            <p:ph type="sldNum" sz="quarter" idx="12"/>
          </p:nvPr>
        </p:nvSpPr>
        <p:spPr/>
        <p:txBody>
          <a:bodyPr/>
          <a:lstStyle>
            <a:lvl1pPr>
              <a:defRPr/>
            </a:lvl1pPr>
          </a:lstStyle>
          <a:p>
            <a:pPr>
              <a:defRPr/>
            </a:pPr>
            <a:fld id="{51F414C7-9EE4-4AD3-875E-67BB2F800874}" type="slidenum">
              <a:rPr lang="en-US" altLang="en-US"/>
              <a:pPr>
                <a:defRPr/>
              </a:pPr>
              <a:t>‹#›</a:t>
            </a:fld>
            <a:endParaRPr lang="en-US" altLang="en-US"/>
          </a:p>
        </p:txBody>
      </p:sp>
    </p:spTree>
    <p:extLst>
      <p:ext uri="{BB962C8B-B14F-4D97-AF65-F5344CB8AC3E}">
        <p14:creationId xmlns:p14="http://schemas.microsoft.com/office/powerpoint/2010/main" val="37762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5A451-A39A-4015-AD7B-06280089D41D}"/>
              </a:ext>
            </a:extLst>
          </p:cNvPr>
          <p:cNvSpPr>
            <a:spLocks noGrp="1"/>
          </p:cNvSpPr>
          <p:nvPr>
            <p:ph type="dt" sz="half" idx="10"/>
          </p:nvPr>
        </p:nvSpPr>
        <p:spPr/>
        <p:txBody>
          <a:bodyPr/>
          <a:lstStyle>
            <a:lvl1pPr>
              <a:defRPr/>
            </a:lvl1pPr>
          </a:lstStyle>
          <a:p>
            <a:pPr>
              <a:defRPr/>
            </a:pPr>
            <a:fld id="{757A1E8F-61CB-457E-A6EF-8B92DEFE12F8}" type="datetime1">
              <a:rPr lang="en-US"/>
              <a:pPr>
                <a:defRPr/>
              </a:pPr>
              <a:t>11/22/2021</a:t>
            </a:fld>
            <a:endParaRPr lang="en-US"/>
          </a:p>
        </p:txBody>
      </p:sp>
      <p:sp>
        <p:nvSpPr>
          <p:cNvPr id="5" name="Footer Placeholder 4">
            <a:extLst>
              <a:ext uri="{FF2B5EF4-FFF2-40B4-BE49-F238E27FC236}">
                <a16:creationId xmlns:a16="http://schemas.microsoft.com/office/drawing/2014/main" id="{516057D2-9CE7-4A69-8FED-70695809D752}"/>
              </a:ext>
            </a:extLst>
          </p:cNvPr>
          <p:cNvSpPr>
            <a:spLocks noGrp="1"/>
          </p:cNvSpPr>
          <p:nvPr>
            <p:ph type="ftr" sz="quarter" idx="11"/>
          </p:nvPr>
        </p:nvSpPr>
        <p:spPr/>
        <p:txBody>
          <a:bodyPr/>
          <a:lstStyle>
            <a:lvl1pPr>
              <a:defRPr/>
            </a:lvl1pPr>
          </a:lstStyle>
          <a:p>
            <a:pPr>
              <a:defRPr/>
            </a:pPr>
            <a:r>
              <a:rPr lang="en-US"/>
              <a:t>Mai Thị Thảo</a:t>
            </a:r>
          </a:p>
        </p:txBody>
      </p:sp>
      <p:sp>
        <p:nvSpPr>
          <p:cNvPr id="6" name="Slide Number Placeholder 5">
            <a:extLst>
              <a:ext uri="{FF2B5EF4-FFF2-40B4-BE49-F238E27FC236}">
                <a16:creationId xmlns:a16="http://schemas.microsoft.com/office/drawing/2014/main" id="{A0D1CC09-2EA6-47E3-B103-ABFF717724DE}"/>
              </a:ext>
            </a:extLst>
          </p:cNvPr>
          <p:cNvSpPr>
            <a:spLocks noGrp="1"/>
          </p:cNvSpPr>
          <p:nvPr>
            <p:ph type="sldNum" sz="quarter" idx="12"/>
          </p:nvPr>
        </p:nvSpPr>
        <p:spPr/>
        <p:txBody>
          <a:bodyPr/>
          <a:lstStyle>
            <a:lvl1pPr>
              <a:defRPr/>
            </a:lvl1pPr>
          </a:lstStyle>
          <a:p>
            <a:pPr>
              <a:defRPr/>
            </a:pPr>
            <a:fld id="{F9DD7EBE-A18C-4081-8681-FCCE247C947F}" type="slidenum">
              <a:rPr lang="en-US" altLang="en-US"/>
              <a:pPr>
                <a:defRPr/>
              </a:pPr>
              <a:t>‹#›</a:t>
            </a:fld>
            <a:endParaRPr lang="en-US" altLang="en-US"/>
          </a:p>
        </p:txBody>
      </p:sp>
    </p:spTree>
    <p:extLst>
      <p:ext uri="{BB962C8B-B14F-4D97-AF65-F5344CB8AC3E}">
        <p14:creationId xmlns:p14="http://schemas.microsoft.com/office/powerpoint/2010/main" val="350936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6D15305-881B-4876-AF95-1B976EA56DA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A25C56B-42EB-43AE-96D3-04AA6BDB425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5220413-6A85-4FDC-85F9-9673C31A6C4B}"/>
              </a:ext>
            </a:extLst>
          </p:cNvPr>
          <p:cNvSpPr>
            <a:spLocks noGrp="1" noChangeArrowheads="1"/>
          </p:cNvSpPr>
          <p:nvPr>
            <p:ph type="sldNum" sz="quarter" idx="12"/>
          </p:nvPr>
        </p:nvSpPr>
        <p:spPr/>
        <p:txBody>
          <a:bodyPr/>
          <a:lstStyle>
            <a:lvl1pPr>
              <a:defRPr smtClean="0"/>
            </a:lvl1pPr>
          </a:lstStyle>
          <a:p>
            <a:pPr>
              <a:defRPr/>
            </a:pPr>
            <a:fld id="{8ADA273C-471E-4297-BD8F-00D0C9F67AC9}" type="slidenum">
              <a:rPr lang="en-US" altLang="en-US"/>
              <a:pPr>
                <a:defRPr/>
              </a:pPr>
              <a:t>‹#›</a:t>
            </a:fld>
            <a:endParaRPr lang="en-US" altLang="en-US"/>
          </a:p>
        </p:txBody>
      </p:sp>
    </p:spTree>
    <p:extLst>
      <p:ext uri="{BB962C8B-B14F-4D97-AF65-F5344CB8AC3E}">
        <p14:creationId xmlns:p14="http://schemas.microsoft.com/office/powerpoint/2010/main" val="303028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196208"/>
          </a:xfrm>
          <a:prstGeom prst="rect">
            <a:avLst/>
          </a:prstGeom>
          <a:noFill/>
        </p:spPr>
        <p:txBody>
          <a:bodyPr wrap="square" rtlCol="0">
            <a:spAutoFit/>
          </a:bodyPr>
          <a:lstStyle/>
          <a:p>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200">
                  <a:solidFill>
                    <a:schemeClr val="accent6">
                      <a:lumMod val="20000"/>
                      <a:lumOff val="80000"/>
                    </a:schemeClr>
                  </a:solidFill>
                </a:rPr>
                <a:t>KTUTS</a:t>
              </a:r>
              <a:endParaRPr lang="zh-CN" altLang="en-US" sz="1200">
                <a:solidFill>
                  <a:schemeClr val="accent6">
                    <a:lumMod val="20000"/>
                    <a:lumOff val="80000"/>
                  </a:schemeClr>
                </a:solidFill>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7" y="5517739"/>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grpSp>
      <p:pic>
        <p:nvPicPr>
          <p:cNvPr id="321" name="Picture 320" descr="A picture containing diagram&#10;&#10;Description automatically generated">
            <a:extLst>
              <a:ext uri="{FF2B5EF4-FFF2-40B4-BE49-F238E27FC236}">
                <a16:creationId xmlns:a16="http://schemas.microsoft.com/office/drawing/2014/main" id="{F966EB1F-318A-4F92-9CB0-6332D05A9E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8365" y="6175671"/>
            <a:ext cx="1123916" cy="970939"/>
          </a:xfrm>
          <a:prstGeom prst="rect">
            <a:avLst/>
          </a:prstGeom>
        </p:spPr>
      </p:pic>
    </p:spTree>
    <p:extLst>
      <p:ext uri="{BB962C8B-B14F-4D97-AF65-F5344CB8AC3E}">
        <p14:creationId xmlns:p14="http://schemas.microsoft.com/office/powerpoint/2010/main" val="310718639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0EA015-76C8-4B48-9574-6B99B0872B3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70F4C5C-66C5-489F-8F01-840B96133E0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8934C7-C5AF-4EE6-AE69-209EE52D61F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779304A-A76E-43E1-ADAC-C56569447C36}" type="datetime1">
              <a:rPr lang="en-US"/>
              <a:pPr>
                <a:defRPr/>
              </a:pPr>
              <a:t>11/22/2021</a:t>
            </a:fld>
            <a:endParaRPr lang="en-US"/>
          </a:p>
        </p:txBody>
      </p:sp>
      <p:sp>
        <p:nvSpPr>
          <p:cNvPr id="5" name="Footer Placeholder 4">
            <a:extLst>
              <a:ext uri="{FF2B5EF4-FFF2-40B4-BE49-F238E27FC236}">
                <a16:creationId xmlns:a16="http://schemas.microsoft.com/office/drawing/2014/main" id="{7F91F97B-C570-4FD7-B007-CAEC7CA88B9C}"/>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Mai Thị Thảo</a:t>
            </a:r>
          </a:p>
        </p:txBody>
      </p:sp>
      <p:sp>
        <p:nvSpPr>
          <p:cNvPr id="6" name="Slide Number Placeholder 5">
            <a:extLst>
              <a:ext uri="{FF2B5EF4-FFF2-40B4-BE49-F238E27FC236}">
                <a16:creationId xmlns:a16="http://schemas.microsoft.com/office/drawing/2014/main" id="{80EB5B76-7885-42DC-A535-357B5322752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9A90CFD-9B7C-461B-A96F-6F294C709634}" type="slidenum">
              <a:rPr lang="en-US" altLang="en-US"/>
              <a:pPr>
                <a:defRPr/>
              </a:pPr>
              <a:t>‹#›</a:t>
            </a:fld>
            <a:endParaRPr lang="en-US" altLang="en-US"/>
          </a:p>
        </p:txBody>
      </p:sp>
    </p:spTree>
    <p:extLst>
      <p:ext uri="{BB962C8B-B14F-4D97-AF65-F5344CB8AC3E}">
        <p14:creationId xmlns:p14="http://schemas.microsoft.com/office/powerpoint/2010/main" val="40793015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sites.google.com/a/hanam.edu.vn/tieuhochungly/tin-cap-nhat-tu-d/nguyenngocky-motnguoithayhuyenthoai/575782_266224333515102_1836698425_n.jpg?attredirects=0"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s://sites.google.com/a/hanam.edu.vn/tieuhochungly/tin-cap-nhat-tu-d/nguyenngocky-motnguoithayhuyenthoai/Nguoi-vo-hien-lam-doi-tay-cho-nha-giao-Nguyen-Ngoc-Ky-8.jpg?attredirects=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media.tinmoi.vn/2012/12/29/2_34_1356760583_93_2-c1381.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417319" y="731520"/>
            <a:ext cx="979061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3333FF"/>
                </a:solidFill>
                <a:latin typeface="Times New Roman" panose="02020603050405020304" pitchFamily="18" charset="0"/>
              </a:rPr>
              <a:t>2. Dòng nêu đúng nghĩa của từ </a:t>
            </a:r>
            <a:r>
              <a:rPr lang="en-US" altLang="en-US" sz="3600" b="1" i="1">
                <a:solidFill>
                  <a:srgbClr val="FF0000"/>
                </a:solidFill>
                <a:latin typeface="Times New Roman" panose="02020603050405020304" pitchFamily="18" charset="0"/>
              </a:rPr>
              <a:t>nghị lực</a:t>
            </a:r>
            <a:endParaRPr lang="en-US" altLang="en-US" sz="3600" b="1">
              <a:solidFill>
                <a:srgbClr val="FF0000"/>
              </a:solidFill>
              <a:latin typeface="Times New Roman" panose="02020603050405020304" pitchFamily="18" charset="0"/>
            </a:endParaRPr>
          </a:p>
        </p:txBody>
      </p:sp>
      <p:sp>
        <p:nvSpPr>
          <p:cNvPr id="5" name="Text Box 9"/>
          <p:cNvSpPr txBox="1">
            <a:spLocks noChangeArrowheads="1"/>
          </p:cNvSpPr>
          <p:nvPr/>
        </p:nvSpPr>
        <p:spPr bwMode="auto">
          <a:xfrm>
            <a:off x="1985056" y="1637212"/>
            <a:ext cx="782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latin typeface="Times New Roman" panose="02020603050405020304" pitchFamily="18" charset="0"/>
              </a:rPr>
              <a:t>a) Làm việc liên tục, bền bỉ.</a:t>
            </a:r>
          </a:p>
        </p:txBody>
      </p:sp>
      <p:sp>
        <p:nvSpPr>
          <p:cNvPr id="6" name="Text Box 14"/>
          <p:cNvSpPr txBox="1">
            <a:spLocks noChangeArrowheads="1"/>
          </p:cNvSpPr>
          <p:nvPr/>
        </p:nvSpPr>
        <p:spPr bwMode="auto">
          <a:xfrm>
            <a:off x="2024743" y="2475412"/>
            <a:ext cx="8791304"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a:latin typeface="Times New Roman" panose="02020603050405020304" pitchFamily="18" charset="0"/>
              </a:rPr>
              <a:t>b) S</a:t>
            </a:r>
            <a:r>
              <a:rPr lang="vi-VN" altLang="en-US" sz="3600">
                <a:latin typeface="Times New Roman" panose="02020603050405020304" pitchFamily="18" charset="0"/>
              </a:rPr>
              <a:t>ức</a:t>
            </a:r>
            <a:r>
              <a:rPr lang="en-US" altLang="en-US" sz="3600">
                <a:latin typeface="Times New Roman" panose="02020603050405020304" pitchFamily="18" charset="0"/>
              </a:rPr>
              <a:t> mạnh tinh thần làm cho con người kiên quyết trong hành động, không lùi bước trước mọi khó khăn.</a:t>
            </a:r>
          </a:p>
        </p:txBody>
      </p:sp>
      <p:sp>
        <p:nvSpPr>
          <p:cNvPr id="7" name="Text Box 15"/>
          <p:cNvSpPr txBox="1">
            <a:spLocks noChangeArrowheads="1"/>
          </p:cNvSpPr>
          <p:nvPr/>
        </p:nvSpPr>
        <p:spPr bwMode="auto">
          <a:xfrm>
            <a:off x="2024743" y="4334190"/>
            <a:ext cx="7572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latin typeface="Times New Roman" panose="02020603050405020304" pitchFamily="18" charset="0"/>
              </a:rPr>
              <a:t>c) Chắc chắn, bền vững, khó phá vỡ</a:t>
            </a:r>
          </a:p>
        </p:txBody>
      </p:sp>
      <p:sp>
        <p:nvSpPr>
          <p:cNvPr id="8" name="Text Box 16"/>
          <p:cNvSpPr txBox="1">
            <a:spLocks noChangeArrowheads="1"/>
          </p:cNvSpPr>
          <p:nvPr/>
        </p:nvSpPr>
        <p:spPr bwMode="auto">
          <a:xfrm>
            <a:off x="2024743" y="5141411"/>
            <a:ext cx="765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latin typeface="Times New Roman" panose="02020603050405020304" pitchFamily="18" charset="0"/>
              </a:rPr>
              <a:t>d) Có tình cảm rất chân tình, sâu sắc.</a:t>
            </a:r>
          </a:p>
        </p:txBody>
      </p:sp>
      <p:sp>
        <p:nvSpPr>
          <p:cNvPr id="3" name="Oval 2"/>
          <p:cNvSpPr/>
          <p:nvPr/>
        </p:nvSpPr>
        <p:spPr>
          <a:xfrm>
            <a:off x="1985056" y="2475412"/>
            <a:ext cx="598487" cy="598487"/>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82882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1971" y="1217632"/>
            <a:ext cx="4988600" cy="954107"/>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002060"/>
                </a:solidFill>
                <a:latin typeface="Times New Roman" panose="02020603050405020304" pitchFamily="18" charset="0"/>
                <a:cs typeface="Times New Roman" panose="02020603050405020304" pitchFamily="18" charset="0"/>
              </a:rPr>
              <a:t>Làm việc liên tục, bền bỉ </a:t>
            </a:r>
            <a:r>
              <a:rPr lang="en-US" sz="2800" b="1">
                <a:solidFill>
                  <a:srgbClr val="FF0000"/>
                </a:solidFill>
                <a:latin typeface="Times New Roman" panose="02020603050405020304" pitchFamily="18" charset="0"/>
                <a:cs typeface="Times New Roman" panose="02020603050405020304" pitchFamily="18" charset="0"/>
              </a:rPr>
              <a:t>là nghĩa của từ nào?</a:t>
            </a:r>
          </a:p>
        </p:txBody>
      </p:sp>
      <p:sp>
        <p:nvSpPr>
          <p:cNvPr id="5" name="TextBox 4"/>
          <p:cNvSpPr txBox="1"/>
          <p:nvPr/>
        </p:nvSpPr>
        <p:spPr>
          <a:xfrm>
            <a:off x="671971" y="2490532"/>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002060"/>
                </a:solidFill>
                <a:latin typeface="Times New Roman" panose="02020603050405020304" pitchFamily="18" charset="0"/>
                <a:cs typeface="Times New Roman" panose="02020603050405020304" pitchFamily="18" charset="0"/>
              </a:rPr>
              <a:t>Chắc chắn, bền vững, khó phá vỡ</a:t>
            </a:r>
            <a:r>
              <a:rPr lang="en-US" sz="2800" b="1">
                <a:solidFill>
                  <a:srgbClr val="FF0000"/>
                </a:solidFill>
                <a:latin typeface="Times New Roman" panose="02020603050405020304" pitchFamily="18" charset="0"/>
                <a:cs typeface="Times New Roman" panose="02020603050405020304" pitchFamily="18" charset="0"/>
              </a:rPr>
              <a:t> là nghĩa của từ nào?</a:t>
            </a:r>
          </a:p>
          <a:p>
            <a:pPr marL="457200" indent="-457200" algn="just">
              <a:buFont typeface="Wingdings" panose="05000000000000000000" pitchFamily="2" charset="2"/>
              <a:buChar char="Ø"/>
            </a:pP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660571" y="1173213"/>
            <a:ext cx="5704115" cy="596877"/>
            <a:chOff x="5660571" y="1070527"/>
            <a:chExt cx="6037943" cy="596877"/>
          </a:xfrm>
        </p:grpSpPr>
        <p:sp>
          <p:nvSpPr>
            <p:cNvPr id="12" name="TextBox 11"/>
            <p:cNvSpPr txBox="1"/>
            <p:nvPr/>
          </p:nvSpPr>
          <p:spPr>
            <a:xfrm>
              <a:off x="6379225" y="1144184"/>
              <a:ext cx="5319289"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a:solidFill>
                    <a:srgbClr val="003FBC"/>
                  </a:solidFill>
                  <a:latin typeface="Times New Roman" panose="02020603050405020304" pitchFamily="18" charset="0"/>
                  <a:cs typeface="Times New Roman" panose="02020603050405020304" pitchFamily="18" charset="0"/>
                </a:rPr>
                <a:t>kiên trì</a:t>
              </a: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5660571" y="2319465"/>
            <a:ext cx="5704115" cy="607361"/>
            <a:chOff x="5660571" y="3393405"/>
            <a:chExt cx="5704115" cy="607361"/>
          </a:xfrm>
        </p:grpSpPr>
        <p:sp>
          <p:nvSpPr>
            <p:cNvPr id="6" name="TextBox 5"/>
            <p:cNvSpPr txBox="1"/>
            <p:nvPr/>
          </p:nvSpPr>
          <p:spPr>
            <a:xfrm>
              <a:off x="6379225" y="3477546"/>
              <a:ext cx="4985461"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a:solidFill>
                    <a:srgbClr val="003FBC"/>
                  </a:solidFill>
                  <a:latin typeface="Times New Roman" panose="02020603050405020304" pitchFamily="18" charset="0"/>
                  <a:cs typeface="Times New Roman" panose="02020603050405020304" pitchFamily="18" charset="0"/>
                </a:rPr>
                <a:t>kiên cố</a:t>
              </a:r>
            </a:p>
          </p:txBody>
        </p:sp>
        <p:sp>
          <p:nvSpPr>
            <p:cNvPr id="9" name="Curved Down Arrow 8"/>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p:cNvSpPr txBox="1"/>
          <p:nvPr/>
        </p:nvSpPr>
        <p:spPr>
          <a:xfrm>
            <a:off x="671971" y="3797190"/>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a:solidFill>
                  <a:srgbClr val="002060"/>
                </a:solidFill>
                <a:latin typeface="Times New Roman" panose="02020603050405020304" pitchFamily="18" charset="0"/>
                <a:cs typeface="Times New Roman" panose="02020603050405020304" pitchFamily="18" charset="0"/>
              </a:rPr>
              <a:t>Có tình cảm rất chân tình, sâu sắc </a:t>
            </a:r>
            <a:r>
              <a:rPr lang="en-US" sz="2800" b="1">
                <a:solidFill>
                  <a:srgbClr val="FF0000"/>
                </a:solidFill>
                <a:latin typeface="Times New Roman" panose="02020603050405020304" pitchFamily="18" charset="0"/>
                <a:cs typeface="Times New Roman" panose="02020603050405020304" pitchFamily="18" charset="0"/>
              </a:rPr>
              <a:t>là nghĩa của từ nào?</a:t>
            </a:r>
          </a:p>
          <a:p>
            <a:pPr marL="457200" indent="-457200" algn="just">
              <a:buFont typeface="Wingdings" panose="05000000000000000000" pitchFamily="2" charset="2"/>
              <a:buChar char="Ø"/>
            </a:pP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5660571" y="3800495"/>
            <a:ext cx="5704115" cy="607361"/>
            <a:chOff x="5660571" y="3393405"/>
            <a:chExt cx="5704115" cy="607361"/>
          </a:xfrm>
        </p:grpSpPr>
        <p:sp>
          <p:nvSpPr>
            <p:cNvPr id="13" name="TextBox 12"/>
            <p:cNvSpPr txBox="1"/>
            <p:nvPr/>
          </p:nvSpPr>
          <p:spPr>
            <a:xfrm>
              <a:off x="6379225" y="3477546"/>
              <a:ext cx="4985461" cy="52322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a:solidFill>
                    <a:srgbClr val="003FBC"/>
                  </a:solidFill>
                  <a:latin typeface="Times New Roman" panose="02020603050405020304" pitchFamily="18" charset="0"/>
                  <a:cs typeface="Times New Roman" panose="02020603050405020304" pitchFamily="18" charset="0"/>
                </a:rPr>
                <a:t>chí tình, chí nghĩa</a:t>
              </a:r>
            </a:p>
          </p:txBody>
        </p:sp>
        <p:sp>
          <p:nvSpPr>
            <p:cNvPr id="14" name="Curved Down Arrow 13"/>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5860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86429" y="809074"/>
            <a:ext cx="7957455" cy="1611436"/>
            <a:chOff x="976087" y="1951098"/>
            <a:chExt cx="5791200" cy="2255718"/>
          </a:xfrm>
        </p:grpSpPr>
        <p:sp>
          <p:nvSpPr>
            <p:cNvPr id="6" name="Cloud 5"/>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p:cNvSpPr txBox="1">
              <a:spLocks noChangeArrowheads="1"/>
            </p:cNvSpPr>
            <p:nvPr/>
          </p:nvSpPr>
          <p:spPr bwMode="auto">
            <a:xfrm>
              <a:off x="1546679" y="2385539"/>
              <a:ext cx="465001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Em hãy đặt câu với các từ </a:t>
              </a:r>
              <a:r>
                <a:rPr lang="en-US" altLang="en-US" sz="3200" b="1" i="1">
                  <a:solidFill>
                    <a:srgbClr val="FF0000"/>
                  </a:solidFill>
                  <a:latin typeface="Times New Roman" panose="02020603050405020304" pitchFamily="18" charset="0"/>
                  <a:cs typeface="Times New Roman" panose="02020603050405020304" pitchFamily="18" charset="0"/>
                </a:rPr>
                <a:t>nghị lực, kiên trì, kiên cố, chí tình</a:t>
              </a:r>
              <a:r>
                <a:rPr lang="en-US" altLang="en-US" sz="3200" b="1" i="1">
                  <a:latin typeface="Times New Roman" panose="02020603050405020304" pitchFamily="18" charset="0"/>
                  <a:cs typeface="Times New Roman" panose="02020603050405020304" pitchFamily="18" charset="0"/>
                </a:rPr>
                <a:t>.</a:t>
              </a:r>
              <a:endParaRPr lang="en-US" altLang="en-US" sz="3200" b="1">
                <a:latin typeface="Times New Roman" panose="02020603050405020304" pitchFamily="18" charset="0"/>
                <a:cs typeface="Times New Roman" panose="02020603050405020304" pitchFamily="18" charset="0"/>
              </a:endParaRPr>
            </a:p>
          </p:txBody>
        </p:sp>
      </p:grpSp>
      <p:sp>
        <p:nvSpPr>
          <p:cNvPr id="10" name="Rectangle 9"/>
          <p:cNvSpPr/>
          <p:nvPr/>
        </p:nvSpPr>
        <p:spPr>
          <a:xfrm>
            <a:off x="1643211" y="2861393"/>
            <a:ext cx="9953704" cy="2554545"/>
          </a:xfrm>
          <a:prstGeom prst="rect">
            <a:avLst/>
          </a:prstGeom>
        </p:spPr>
        <p:txBody>
          <a:bodyPr wrap="square">
            <a:spAutoFit/>
          </a:bodyPr>
          <a:lstStyle/>
          <a:p>
            <a:pPr algn="just"/>
            <a:r>
              <a:rPr lang="en-US" altLang="en-US" sz="3200" u="sng">
                <a:latin typeface="Times New Roman" panose="02020603050405020304" pitchFamily="18" charset="0"/>
                <a:cs typeface="Times New Roman" panose="02020603050405020304" pitchFamily="18" charset="0"/>
              </a:rPr>
              <a:t>Ví dụ:</a:t>
            </a:r>
          </a:p>
          <a:p>
            <a:pPr marL="457200" indent="-457200" algn="just">
              <a:buFont typeface="Wingdings" panose="05000000000000000000" pitchFamily="2" charset="2"/>
              <a:buChar char="ü"/>
            </a:pPr>
            <a:r>
              <a:rPr lang="en-US" altLang="en-US" sz="3200">
                <a:latin typeface="Times New Roman" panose="02020603050405020304" pitchFamily="18" charset="0"/>
                <a:cs typeface="Times New Roman" panose="02020603050405020304" pitchFamily="18" charset="0"/>
              </a:rPr>
              <a:t>Nguyễn Ngọc Ký là một người giàu </a:t>
            </a:r>
            <a:r>
              <a:rPr lang="en-US" altLang="en-US" sz="3200" i="1">
                <a:solidFill>
                  <a:srgbClr val="FF0000"/>
                </a:solidFill>
                <a:latin typeface="Times New Roman" panose="02020603050405020304" pitchFamily="18" charset="0"/>
                <a:cs typeface="Times New Roman" panose="02020603050405020304" pitchFamily="18" charset="0"/>
              </a:rPr>
              <a:t>nghị lực</a:t>
            </a:r>
            <a:r>
              <a:rPr lang="en-US" altLang="en-US" sz="320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en-US" altLang="en-US" sz="3200" i="1">
                <a:solidFill>
                  <a:srgbClr val="FF0000"/>
                </a:solidFill>
                <a:latin typeface="Times New Roman" panose="02020603050405020304" pitchFamily="18" charset="0"/>
                <a:cs typeface="Times New Roman" panose="02020603050405020304" pitchFamily="18" charset="0"/>
              </a:rPr>
              <a:t>Kiên trì </a:t>
            </a:r>
            <a:r>
              <a:rPr lang="en-US" altLang="en-US" sz="3200">
                <a:latin typeface="Times New Roman" panose="02020603050405020304" pitchFamily="18" charset="0"/>
                <a:cs typeface="Times New Roman" panose="02020603050405020304" pitchFamily="18" charset="0"/>
              </a:rPr>
              <a:t>thì làm việc gì cũng thành công.</a:t>
            </a:r>
          </a:p>
          <a:p>
            <a:pPr marL="457200" indent="-457200" algn="just">
              <a:buFont typeface="Wingdings" panose="05000000000000000000" pitchFamily="2" charset="2"/>
              <a:buChar char="ü"/>
            </a:pPr>
            <a:r>
              <a:rPr lang="en-US" altLang="en-US" sz="3200">
                <a:latin typeface="Times New Roman" panose="02020603050405020304" pitchFamily="18" charset="0"/>
                <a:cs typeface="Times New Roman" panose="02020603050405020304" pitchFamily="18" charset="0"/>
              </a:rPr>
              <a:t>Lâu đài xây rất </a:t>
            </a:r>
            <a:r>
              <a:rPr lang="en-US" altLang="en-US" sz="3200" i="1">
                <a:solidFill>
                  <a:srgbClr val="FF0000"/>
                </a:solidFill>
                <a:latin typeface="Times New Roman" panose="02020603050405020304" pitchFamily="18" charset="0"/>
                <a:cs typeface="Times New Roman" panose="02020603050405020304" pitchFamily="18" charset="0"/>
              </a:rPr>
              <a:t>kiên cố</a:t>
            </a:r>
            <a:r>
              <a:rPr lang="en-US" altLang="en-US" sz="320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en-US" altLang="en-US" sz="3200">
                <a:latin typeface="Times New Roman" panose="02020603050405020304" pitchFamily="18" charset="0"/>
                <a:cs typeface="Times New Roman" panose="02020603050405020304" pitchFamily="18" charset="0"/>
              </a:rPr>
              <a:t>Cậu nói thật </a:t>
            </a:r>
            <a:r>
              <a:rPr lang="en-US" altLang="en-US" sz="3200" i="1">
                <a:solidFill>
                  <a:srgbClr val="FF0000"/>
                </a:solidFill>
                <a:latin typeface="Times New Roman" panose="02020603050405020304" pitchFamily="18" charset="0"/>
                <a:cs typeface="Times New Roman" panose="02020603050405020304" pitchFamily="18" charset="0"/>
              </a:rPr>
              <a:t>chí tình</a:t>
            </a:r>
            <a:r>
              <a:rPr lang="en-US" altLang="en-US" sz="32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893707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794266-3941-4011-AEB0-A6605288B12D}"/>
              </a:ext>
            </a:extLst>
          </p:cNvPr>
          <p:cNvSpPr/>
          <p:nvPr/>
        </p:nvSpPr>
        <p:spPr>
          <a:xfrm>
            <a:off x="972457" y="2422323"/>
            <a:ext cx="10305144" cy="1446550"/>
          </a:xfrm>
          <a:prstGeom prst="rect">
            <a:avLst/>
          </a:prstGeom>
          <a:noFill/>
          <a:ln>
            <a:solidFill>
              <a:srgbClr val="FF0000"/>
            </a:solidFill>
          </a:ln>
        </p:spPr>
        <p:txBody>
          <a:bodyPr wrap="square" lIns="91440" tIns="45720" rIns="91440" bIns="45720">
            <a:spAutoFit/>
          </a:bodyPr>
          <a:lstStyle/>
          <a:p>
            <a:pPr algn="ct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tấm</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gương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sáng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về</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a:p>
            <a:pPr algn="ctr"/>
            <a:r>
              <a:rPr lang="en-US" sz="4400" b="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ý</a:t>
            </a:r>
            <a:r>
              <a:rPr lang="en-US" sz="4400" b="1" cap="none" spc="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chí</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nghị</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lực</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vươn</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lên</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trong</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cuộc</a:t>
            </a:r>
            <a:r>
              <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400" b="1" cap="none" spc="0"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sống</a:t>
            </a:r>
            <a:endParaRPr lang="en-US" sz="4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75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up_be_tat__nguyen">
            <a:extLst>
              <a:ext uri="{FF2B5EF4-FFF2-40B4-BE49-F238E27FC236}">
                <a16:creationId xmlns:a16="http://schemas.microsoft.com/office/drawing/2014/main" id="{46307C7A-AC0F-439A-AE51-6C875E42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085" y="246743"/>
            <a:ext cx="5301344" cy="5410928"/>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21507" name="Text Box 4">
            <a:extLst>
              <a:ext uri="{FF2B5EF4-FFF2-40B4-BE49-F238E27FC236}">
                <a16:creationId xmlns:a16="http://schemas.microsoft.com/office/drawing/2014/main" id="{042C1D80-B6DA-45AB-928B-80F173A9A17B}"/>
              </a:ext>
            </a:extLst>
          </p:cNvPr>
          <p:cNvSpPr txBox="1">
            <a:spLocks noChangeArrowheads="1"/>
          </p:cNvSpPr>
          <p:nvPr/>
        </p:nvSpPr>
        <p:spPr bwMode="auto">
          <a:xfrm>
            <a:off x="6310086" y="5657671"/>
            <a:ext cx="5301343" cy="1200150"/>
          </a:xfrm>
          <a:prstGeom prst="rect">
            <a:avLst/>
          </a:prstGeom>
          <a:solidFill>
            <a:schemeClr val="bg1"/>
          </a:solidFill>
          <a:ln w="127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Suốt</a:t>
            </a:r>
            <a:r>
              <a:rPr lang="en-US" altLang="en-US" sz="2400" dirty="0">
                <a:latin typeface="Times New Roman" panose="02020603050405020304" pitchFamily="18" charset="0"/>
                <a:cs typeface="Times New Roman" panose="02020603050405020304" pitchFamily="18" charset="0"/>
              </a:rPr>
              <a:t> 6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búp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bê</a:t>
            </a:r>
            <a:r>
              <a:rPr lang="en-US" altLang="en-US" sz="2400" dirty="0">
                <a:latin typeface="Times New Roman" panose="02020603050405020304" pitchFamily="18" charset="0"/>
                <a:cs typeface="Times New Roman" panose="02020603050405020304" pitchFamily="18" charset="0"/>
              </a:rPr>
              <a:t> Thu </a:t>
            </a:r>
            <a:r>
              <a:rPr lang="en-US" altLang="en-US" sz="2400" dirty="0" err="1">
                <a:latin typeface="Times New Roman" panose="02020603050405020304" pitchFamily="18" charset="0"/>
                <a:cs typeface="Times New Roman" panose="02020603050405020304" pitchFamily="18" charset="0"/>
              </a:rPr>
              <a:t>Hương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Tĩnh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HS </a:t>
            </a:r>
            <a:r>
              <a:rPr lang="en-US" altLang="en-US" sz="2400" dirty="0" err="1">
                <a:latin typeface="Times New Roman" panose="02020603050405020304" pitchFamily="18" charset="0"/>
                <a:cs typeface="Times New Roman" panose="02020603050405020304" pitchFamily="18" charset="0"/>
              </a:rPr>
              <a:t>giỏi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bè</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mến</a:t>
            </a:r>
            <a:endParaRPr lang="en-US" altLang="en-US" sz="2400" dirty="0">
              <a:latin typeface="Times New Roman" panose="02020603050405020304" pitchFamily="18" charset="0"/>
              <a:cs typeface="Times New Roman" panose="02020603050405020304" pitchFamily="18" charset="0"/>
            </a:endParaRPr>
          </a:p>
        </p:txBody>
      </p:sp>
      <p:pic>
        <p:nvPicPr>
          <p:cNvPr id="21508" name="Picture 2">
            <a:extLst>
              <a:ext uri="{FF2B5EF4-FFF2-40B4-BE49-F238E27FC236}">
                <a16:creationId xmlns:a16="http://schemas.microsoft.com/office/drawing/2014/main" id="{D28B92A0-3DBA-4B42-BAEE-BCC743118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46743"/>
            <a:ext cx="5588000" cy="541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1">
            <a:extLst>
              <a:ext uri="{FF2B5EF4-FFF2-40B4-BE49-F238E27FC236}">
                <a16:creationId xmlns:a16="http://schemas.microsoft.com/office/drawing/2014/main" id="{E2AD6739-366E-4F5D-8D68-F8E3700A2164}"/>
              </a:ext>
            </a:extLst>
          </p:cNvPr>
          <p:cNvSpPr txBox="1">
            <a:spLocks noChangeArrowheads="1"/>
          </p:cNvSpPr>
          <p:nvPr/>
        </p:nvSpPr>
        <p:spPr bwMode="auto">
          <a:xfrm>
            <a:off x="406399" y="5657671"/>
            <a:ext cx="5588000" cy="1200329"/>
          </a:xfrm>
          <a:prstGeom prst="rect">
            <a:avLst/>
          </a:prstGeom>
          <a:solidFill>
            <a:schemeClr val="bg1"/>
          </a:solidFill>
          <a:ln w="127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Times New Roman" panose="02020603050405020304" pitchFamily="18" charset="0"/>
                <a:cs typeface="Times New Roman" panose="02020603050405020304" pitchFamily="18" charset="0"/>
              </a:rPr>
              <a:t>Bé Nguyễn Linh Chi 9 tuổi  học lớp 1 (Yên Bái). </a:t>
            </a:r>
            <a:r>
              <a:rPr lang="vi-VN" altLang="en-US" sz="2400">
                <a:latin typeface="Times New Roman" panose="02020603050405020304" pitchFamily="18" charset="0"/>
                <a:cs typeface="Times New Roman" panose="02020603050405020304" pitchFamily="18" charset="0"/>
              </a:rPr>
              <a:t>Không có tay chân, Linh Chi vẫn có thể viết chữ, mang, cắp được đồ vật nhỏ</a:t>
            </a:r>
            <a:r>
              <a:rPr lang="en-US" altLang="en-US" sz="2400">
                <a:latin typeface="Times New Roman" panose="02020603050405020304" pitchFamily="18" charset="0"/>
                <a:cs typeface="Times New Roman" panose="02020603050405020304" pitchFamily="18" charset="0"/>
              </a:rPr>
              <a:t>.</a:t>
            </a:r>
            <a:r>
              <a:rPr lang="vi-VN"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44761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guyenNgocKy]">
            <a:extLst>
              <a:ext uri="{FF2B5EF4-FFF2-40B4-BE49-F238E27FC236}">
                <a16:creationId xmlns:a16="http://schemas.microsoft.com/office/drawing/2014/main" id="{A6903C2C-4FA2-409F-BA73-C07321004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 y="247316"/>
            <a:ext cx="5369923" cy="535891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7">
            <a:extLst>
              <a:ext uri="{FF2B5EF4-FFF2-40B4-BE49-F238E27FC236}">
                <a16:creationId xmlns:a16="http://schemas.microsoft.com/office/drawing/2014/main" id="{191D7AD5-1218-48D5-B567-7998BEC30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0172" y="250087"/>
            <a:ext cx="5355772" cy="535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a:extLst>
              <a:ext uri="{FF2B5EF4-FFF2-40B4-BE49-F238E27FC236}">
                <a16:creationId xmlns:a16="http://schemas.microsoft.com/office/drawing/2014/main" id="{AD16795C-689D-4918-B9F7-D5DA02997E91}"/>
              </a:ext>
            </a:extLst>
          </p:cNvPr>
          <p:cNvSpPr txBox="1">
            <a:spLocks noChangeArrowheads="1"/>
          </p:cNvSpPr>
          <p:nvPr/>
        </p:nvSpPr>
        <p:spPr bwMode="auto">
          <a:xfrm>
            <a:off x="464820" y="5846357"/>
            <a:ext cx="11161124" cy="830997"/>
          </a:xfrm>
          <a:prstGeom prst="rect">
            <a:avLst/>
          </a:prstGeom>
          <a:solidFill>
            <a:schemeClr val="bg1"/>
          </a:solidFill>
          <a:ln>
            <a:solidFill>
              <a:schemeClr val="tx1"/>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Ưu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Nguyễn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4 </a:t>
            </a:r>
            <a:r>
              <a:rPr lang="en-US" altLang="en-US" sz="2400" dirty="0" err="1">
                <a:latin typeface="Times New Roman" panose="02020603050405020304" pitchFamily="18" charset="0"/>
                <a:cs typeface="Times New Roman" panose="02020603050405020304" pitchFamily="18" charset="0"/>
              </a:rPr>
              <a:t>tuổi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Việt</a:t>
            </a:r>
            <a:r>
              <a:rPr lang="en-US" altLang="en-US" sz="2400" dirty="0">
                <a:latin typeface="Times New Roman" panose="02020603050405020304" pitchFamily="18" charset="0"/>
                <a:cs typeface="Times New Roman" panose="02020603050405020304" pitchFamily="18" charset="0"/>
              </a:rPr>
              <a:t> Nam </a:t>
            </a:r>
            <a:r>
              <a:rPr lang="en-US" altLang="en-US" sz="2400" dirty="0" err="1">
                <a:latin typeface="Times New Roman" panose="02020603050405020304" pitchFamily="18" charset="0"/>
                <a:cs typeface="Times New Roman" panose="02020603050405020304" pitchFamily="18" charset="0"/>
              </a:rPr>
              <a:t>dùng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956770"/>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hlinkClick r:id="rId2"/>
            <a:extLst>
              <a:ext uri="{FF2B5EF4-FFF2-40B4-BE49-F238E27FC236}">
                <a16:creationId xmlns:a16="http://schemas.microsoft.com/office/drawing/2014/main" id="{9D0044E9-9ACC-42AA-B15B-684A3737F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14" y="119064"/>
            <a:ext cx="5588000"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a:hlinkClick r:id="rId4"/>
            <a:extLst>
              <a:ext uri="{FF2B5EF4-FFF2-40B4-BE49-F238E27FC236}">
                <a16:creationId xmlns:a16="http://schemas.microsoft.com/office/drawing/2014/main" id="{B06AA78F-DDBC-4B1A-BEC8-A222721FC7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19064"/>
            <a:ext cx="5820228"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ình ảnh Những học trò nghèo vượt khó đáng khâm phục trong năm 2012 số 4">
            <a:hlinkClick r:id="rId2" tooltip="&quot;Những học trò nghèo vượt khó đáng khâm phục trong năm 2012 - ảnh 4&quot;"/>
            <a:extLst>
              <a:ext uri="{FF2B5EF4-FFF2-40B4-BE49-F238E27FC236}">
                <a16:creationId xmlns:a16="http://schemas.microsoft.com/office/drawing/2014/main" id="{62A0C4D1-9EF1-4823-A012-B22A322DA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59"/>
            <a:ext cx="10464800" cy="540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a:extLst>
              <a:ext uri="{FF2B5EF4-FFF2-40B4-BE49-F238E27FC236}">
                <a16:creationId xmlns:a16="http://schemas.microsoft.com/office/drawing/2014/main" id="{CE586DE8-C3A0-4BF1-806A-551080376737}"/>
              </a:ext>
            </a:extLst>
          </p:cNvPr>
          <p:cNvSpPr txBox="1">
            <a:spLocks noChangeArrowheads="1"/>
          </p:cNvSpPr>
          <p:nvPr/>
        </p:nvSpPr>
        <p:spPr bwMode="auto">
          <a:xfrm>
            <a:off x="1574800" y="5722802"/>
            <a:ext cx="9144000" cy="954107"/>
          </a:xfrm>
          <a:prstGeom prst="rect">
            <a:avLst/>
          </a:prstGeom>
          <a:solidFill>
            <a:schemeClr val="bg1"/>
          </a:solidFill>
          <a:ln w="317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a:t>
            </a:r>
            <a:r>
              <a:rPr lang="en-US" altLang="en-US" sz="2800" b="1" dirty="0">
                <a:latin typeface="Times New Roman" panose="02020603050405020304" pitchFamily="18" charset="0"/>
                <a:cs typeface="Times New Roman" panose="02020603050405020304" pitchFamily="18" charset="0"/>
              </a:rPr>
              <a:t> 10 </a:t>
            </a:r>
            <a:r>
              <a:rPr lang="en-US" altLang="en-US" sz="2800" b="1" dirty="0" err="1">
                <a:latin typeface="Times New Roman" panose="02020603050405020304" pitchFamily="18" charset="0"/>
                <a:cs typeface="Times New Roman" panose="02020603050405020304" pitchFamily="18" charset="0"/>
              </a:rPr>
              <a:t>tuổi</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riêng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nuôi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ăn</a:t>
            </a:r>
            <a:r>
              <a:rPr lang="en-US" altLang="en-US" sz="2800" b="1">
                <a:latin typeface="Times New Roman" panose="02020603050405020304" pitchFamily="18" charset="0"/>
                <a:cs typeface="Times New Roman" panose="02020603050405020304" pitchFamily="18" charset="0"/>
              </a:rPr>
              <a:t> học Ngân Thị Đào ở </a:t>
            </a:r>
            <a:r>
              <a:rPr lang="en-US" altLang="en-US" sz="2800" b="1" dirty="0" err="1">
                <a:latin typeface="Times New Roman" panose="02020603050405020304" pitchFamily="18" charset="0"/>
                <a:cs typeface="Times New Roman" panose="02020603050405020304" pitchFamily="18" charset="0"/>
              </a:rPr>
              <a:t>bản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Chiềng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Lát</a:t>
            </a:r>
            <a:r>
              <a:rPr lang="en-US" altLang="en-US" sz="2800" b="1" dirty="0">
                <a:latin typeface="Times New Roman" panose="02020603050405020304" pitchFamily="18" charset="0"/>
                <a:cs typeface="Times New Roman" panose="02020603050405020304" pitchFamily="18" charset="0"/>
              </a:rPr>
              <a:t>, Thanh </a:t>
            </a:r>
            <a:r>
              <a:rPr lang="en-US" altLang="en-US" sz="2800" b="1" dirty="0" err="1">
                <a:latin typeface="Times New Roman" panose="02020603050405020304" pitchFamily="18" charset="0"/>
                <a:cs typeface="Times New Roman" panose="02020603050405020304" pitchFamily="18" charset="0"/>
              </a:rPr>
              <a:t>Hóa</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1098575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188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êu đề 1"/>
          <p:cNvSpPr>
            <a:spLocks noGrp="1"/>
          </p:cNvSpPr>
          <p:nvPr>
            <p:ph type="title"/>
          </p:nvPr>
        </p:nvSpPr>
        <p:spPr>
          <a:xfrm>
            <a:off x="1712686" y="159658"/>
            <a:ext cx="8610600" cy="1173163"/>
          </a:xfrm>
        </p:spPr>
        <p:txBody>
          <a:bodyPr>
            <a:normAutofit/>
          </a:bodyPr>
          <a:lstStyle/>
          <a:p>
            <a:pPr algn="ctr"/>
            <a:r>
              <a:rPr lang="en-US" altLang="en-US" sz="3200" b="1">
                <a:solidFill>
                  <a:srgbClr val="C00000"/>
                </a:solidFill>
                <a:latin typeface="Times New Roman" panose="02020603050405020304" pitchFamily="18" charset="0"/>
                <a:cs typeface="Times New Roman" panose="02020603050405020304" pitchFamily="18" charset="0"/>
              </a:rPr>
              <a:t>Anh Phùng Văn Trường ( Nhân Lý – Năm Phương Tiến – Chương Mỹ – Hà Nội</a:t>
            </a:r>
          </a:p>
        </p:txBody>
      </p:sp>
      <p:pic>
        <p:nvPicPr>
          <p:cNvPr id="39940" name="Picture 2" descr="C:\Users\admin\Downloads\Các loại lớp 4B\BÀI GIẢNG POI\Tuần 11\TIẾNG VIỆT\DSC_1504-3f4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43" y="1332821"/>
            <a:ext cx="10290628" cy="52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95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578" y="3390902"/>
            <a:ext cx="2881662" cy="2309657"/>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436" y="5476566"/>
            <a:ext cx="6212564" cy="524185"/>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5476566"/>
            <a:ext cx="5935911" cy="524185"/>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2" y="3244850"/>
            <a:ext cx="2301177" cy="2755900"/>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2" y="4706481"/>
            <a:ext cx="1375161" cy="1294269"/>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802" y="5263273"/>
            <a:ext cx="3505199" cy="548153"/>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4589" y="1058605"/>
            <a:ext cx="6533856" cy="1338800"/>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5377" y="4670831"/>
            <a:ext cx="3619434" cy="1243985"/>
          </a:xfrm>
          <a:prstGeom prst="rect">
            <a:avLst/>
          </a:prstGeom>
        </p:spPr>
      </p:pic>
      <p:sp>
        <p:nvSpPr>
          <p:cNvPr id="345" name="文本框 344">
            <a:extLst>
              <a:ext uri="{FF2B5EF4-FFF2-40B4-BE49-F238E27FC236}">
                <a16:creationId xmlns:a16="http://schemas.microsoft.com/office/drawing/2014/main" id="{44CBDE53-190E-41C7-B7EF-AB0D105FC592}"/>
              </a:ext>
            </a:extLst>
          </p:cNvPr>
          <p:cNvSpPr txBox="1"/>
          <p:nvPr/>
        </p:nvSpPr>
        <p:spPr>
          <a:xfrm>
            <a:off x="2951438" y="1160785"/>
            <a:ext cx="6345007" cy="1569660"/>
          </a:xfrm>
          <a:prstGeom prst="rect">
            <a:avLst/>
          </a:prstGeom>
          <a:noFill/>
          <a:ln>
            <a:noFill/>
          </a:ln>
        </p:spPr>
        <p:txBody>
          <a:bodyPr wrap="none" rtlCol="0">
            <a:spAutoFit/>
            <a:scene3d>
              <a:camera prst="orthographicFront"/>
              <a:lightRig rig="threePt" dir="t"/>
            </a:scene3d>
            <a:sp3d contourW="12700"/>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Thứ ba ngày 23 tháng 11 năm 2021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Luyện từ và câu</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Mở rộng</a:t>
            </a:r>
            <a:r>
              <a:rPr kumimoji="0" lang="en-US" altLang="zh-CN" sz="3200" b="1" i="0" u="none" strike="noStrike" kern="1200" cap="none" spc="0" normalizeH="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vốn từ: Ý chí- Nghị lực</a:t>
            </a:r>
            <a:endParaRPr kumimoji="0" lang="zh-CN" altLang="en-US"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60946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p:cTn id="27" dur="500" fill="hold"/>
                                        <p:tgtEl>
                                          <p:spTgt spid="342"/>
                                        </p:tgtEl>
                                        <p:attrNameLst>
                                          <p:attrName>ppt_w</p:attrName>
                                        </p:attrNameLst>
                                      </p:cBhvr>
                                      <p:tavLst>
                                        <p:tav tm="0">
                                          <p:val>
                                            <p:fltVal val="0"/>
                                          </p:val>
                                        </p:tav>
                                        <p:tav tm="100000">
                                          <p:val>
                                            <p:strVal val="#ppt_w"/>
                                          </p:val>
                                        </p:tav>
                                      </p:tavLst>
                                    </p:anim>
                                    <p:anim calcmode="lin" valueType="num">
                                      <p:cBhvr>
                                        <p:cTn id="28" dur="500" fill="hold"/>
                                        <p:tgtEl>
                                          <p:spTgt spid="342"/>
                                        </p:tgtEl>
                                        <p:attrNameLst>
                                          <p:attrName>ppt_h</p:attrName>
                                        </p:attrNameLst>
                                      </p:cBhvr>
                                      <p:tavLst>
                                        <p:tav tm="0">
                                          <p:val>
                                            <p:fltVal val="0"/>
                                          </p:val>
                                        </p:tav>
                                        <p:tav tm="100000">
                                          <p:val>
                                            <p:strVal val="#ppt_h"/>
                                          </p:val>
                                        </p:tav>
                                      </p:tavLst>
                                    </p:anim>
                                    <p:animEffect transition="in" filter="fade">
                                      <p:cBhvr>
                                        <p:cTn id="29" dur="500"/>
                                        <p:tgtEl>
                                          <p:spTgt spid="342"/>
                                        </p:tgtEl>
                                      </p:cBhvr>
                                    </p:animEffect>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338"/>
                                        </p:tgtEl>
                                        <p:attrNameLst>
                                          <p:attrName>style.visibility</p:attrName>
                                        </p:attrNameLst>
                                      </p:cBhvr>
                                      <p:to>
                                        <p:strVal val="visible"/>
                                      </p:to>
                                    </p:set>
                                    <p:animEffect transition="in" filter="fade">
                                      <p:cBhvr>
                                        <p:cTn id="33" dur="1000"/>
                                        <p:tgtEl>
                                          <p:spTgt spid="338"/>
                                        </p:tgtEl>
                                      </p:cBhvr>
                                    </p:animEffect>
                                    <p:anim calcmode="lin" valueType="num">
                                      <p:cBhvr>
                                        <p:cTn id="34" dur="1000" fill="hold"/>
                                        <p:tgtEl>
                                          <p:spTgt spid="338"/>
                                        </p:tgtEl>
                                        <p:attrNameLst>
                                          <p:attrName>ppt_x</p:attrName>
                                        </p:attrNameLst>
                                      </p:cBhvr>
                                      <p:tavLst>
                                        <p:tav tm="0">
                                          <p:val>
                                            <p:strVal val="#ppt_x"/>
                                          </p:val>
                                        </p:tav>
                                        <p:tav tm="100000">
                                          <p:val>
                                            <p:strVal val="#ppt_x"/>
                                          </p:val>
                                        </p:tav>
                                      </p:tavLst>
                                    </p:anim>
                                    <p:anim calcmode="lin" valueType="num">
                                      <p:cBhvr>
                                        <p:cTn id="35" dur="1000" fill="hold"/>
                                        <p:tgtEl>
                                          <p:spTgt spid="33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ipe(up)">
                                      <p:cBhvr>
                                        <p:cTn id="39"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9748" y="714921"/>
            <a:ext cx="9743606" cy="1384995"/>
          </a:xfrm>
          <a:prstGeom prst="rect">
            <a:avLst/>
          </a:prstGeom>
        </p:spPr>
        <p:txBody>
          <a:bodyPr wrap="square">
            <a:spAutoFit/>
          </a:bodyPr>
          <a:lstStyle/>
          <a:p>
            <a:pPr lvl="0" algn="just" fontAlgn="base">
              <a:spcBef>
                <a:spcPct val="50000"/>
              </a:spcBef>
              <a:spcAft>
                <a:spcPct val="0"/>
              </a:spcAft>
            </a:pPr>
            <a:r>
              <a:rPr lang="en-US" altLang="en-US" sz="2800" b="1">
                <a:solidFill>
                  <a:srgbClr val="000000"/>
                </a:solidFill>
                <a:latin typeface="Times New Roman" panose="02020603050405020304" pitchFamily="18" charset="0"/>
              </a:rPr>
              <a:t>3. Điền vào chỗ trống những từ thích hợp trong ngoặc đơn </a:t>
            </a:r>
            <a:r>
              <a:rPr lang="en-US" altLang="en-US" sz="2800" b="1">
                <a:solidFill>
                  <a:srgbClr val="FF0000"/>
                </a:solidFill>
                <a:latin typeface="Times New Roman" panose="02020603050405020304" pitchFamily="18" charset="0"/>
              </a:rPr>
              <a:t>(nghị lực, quyết tâm, nản chí, quyết chí, kiên nhẫn, nguyện vọng)</a:t>
            </a:r>
          </a:p>
        </p:txBody>
      </p:sp>
      <p:sp>
        <p:nvSpPr>
          <p:cNvPr id="3" name="Rectangle 2"/>
          <p:cNvSpPr/>
          <p:nvPr/>
        </p:nvSpPr>
        <p:spPr>
          <a:xfrm>
            <a:off x="1179748" y="2209871"/>
            <a:ext cx="9904023" cy="3970318"/>
          </a:xfrm>
          <a:prstGeom prst="rect">
            <a:avLst/>
          </a:prstGeom>
        </p:spPr>
        <p:txBody>
          <a:bodyPr wrap="square">
            <a:spAutoFit/>
          </a:bodyPr>
          <a:lstStyle/>
          <a:p>
            <a:pPr algn="just"/>
            <a:r>
              <a:rPr lang="en-US" altLang="en-US" sz="2800">
                <a:solidFill>
                  <a:srgbClr val="0000FF"/>
                </a:solidFill>
                <a:latin typeface="Times New Roman" panose="02020603050405020304" pitchFamily="18" charset="0"/>
              </a:rPr>
              <a:t>          </a:t>
            </a:r>
            <a:r>
              <a:rPr lang="en-US" altLang="en-US" sz="2800">
                <a:solidFill>
                  <a:srgbClr val="000000"/>
                </a:solidFill>
                <a:latin typeface="Times New Roman" panose="02020603050405020304" pitchFamily="18" charset="0"/>
              </a:rPr>
              <a:t>Nguyễn Ngọc Ký là một thiếu niên giàu…….......... Bị liệt cả hai tay, em buồn nhưng không…………. Ở nhà em tự tập viết bằng chân. ……………   của em làm cô giáo cảm động, nhận em vào học. Trong quá trình học tập, cũng có lúc Ký thiếu ……………, nhưng được cô giáo và các bạn luôn tận tình giúp đỡ, em càng …………… học hành. Cuối cùng, Ký đã vượt qua mọi khó khăn. Tốt nghiệp một trường đại học danh tiếng, Nguyễn Ngọc Ký đạt …………... …  trở thành thầy giáo và được tặng danh hiệu cao quý Nhà giáo Ưu tú.</a:t>
            </a:r>
            <a:endParaRPr lang="en-US" altLang="en-US" sz="2400">
              <a:latin typeface="Times New Roman" panose="02020603050405020304" pitchFamily="18" charset="0"/>
              <a:cs typeface="Times New Roman" panose="02020603050405020304" pitchFamily="18" charset="0"/>
            </a:endParaRPr>
          </a:p>
        </p:txBody>
      </p:sp>
      <p:sp>
        <p:nvSpPr>
          <p:cNvPr id="10" name="Text Box 14"/>
          <p:cNvSpPr txBox="1">
            <a:spLocks noChangeArrowheads="1"/>
          </p:cNvSpPr>
          <p:nvPr/>
        </p:nvSpPr>
        <p:spPr bwMode="auto">
          <a:xfrm>
            <a:off x="5656942" y="2629005"/>
            <a:ext cx="149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nản chí</a:t>
            </a:r>
          </a:p>
        </p:txBody>
      </p:sp>
      <p:sp>
        <p:nvSpPr>
          <p:cNvPr id="11" name="Text Box 15"/>
          <p:cNvSpPr txBox="1">
            <a:spLocks noChangeArrowheads="1"/>
          </p:cNvSpPr>
          <p:nvPr/>
        </p:nvSpPr>
        <p:spPr bwMode="auto">
          <a:xfrm>
            <a:off x="1801283" y="303695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Quyết tâm</a:t>
            </a:r>
          </a:p>
        </p:txBody>
      </p:sp>
      <p:sp>
        <p:nvSpPr>
          <p:cNvPr id="12" name="Text Box 17"/>
          <p:cNvSpPr txBox="1">
            <a:spLocks noChangeArrowheads="1"/>
          </p:cNvSpPr>
          <p:nvPr/>
        </p:nvSpPr>
        <p:spPr bwMode="auto">
          <a:xfrm>
            <a:off x="9178771" y="3468986"/>
            <a:ext cx="190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kiên nhẫn</a:t>
            </a:r>
          </a:p>
        </p:txBody>
      </p:sp>
      <p:sp>
        <p:nvSpPr>
          <p:cNvPr id="13" name="Text Box 18"/>
          <p:cNvSpPr txBox="1">
            <a:spLocks noChangeArrowheads="1"/>
          </p:cNvSpPr>
          <p:nvPr/>
        </p:nvSpPr>
        <p:spPr bwMode="auto">
          <a:xfrm>
            <a:off x="1305983" y="4325101"/>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quyết chí</a:t>
            </a:r>
          </a:p>
        </p:txBody>
      </p:sp>
      <p:sp>
        <p:nvSpPr>
          <p:cNvPr id="14" name="Text Box 19"/>
          <p:cNvSpPr txBox="1">
            <a:spLocks noChangeArrowheads="1"/>
          </p:cNvSpPr>
          <p:nvPr/>
        </p:nvSpPr>
        <p:spPr bwMode="auto">
          <a:xfrm>
            <a:off x="1107178" y="5166701"/>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nguyện vọng </a:t>
            </a:r>
          </a:p>
        </p:txBody>
      </p:sp>
      <p:sp>
        <p:nvSpPr>
          <p:cNvPr id="15" name="Text Box 22"/>
          <p:cNvSpPr txBox="1">
            <a:spLocks noChangeArrowheads="1"/>
          </p:cNvSpPr>
          <p:nvPr/>
        </p:nvSpPr>
        <p:spPr bwMode="auto">
          <a:xfrm>
            <a:off x="8019142" y="2195357"/>
            <a:ext cx="157480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rPr>
              <a:t>nghị lực</a:t>
            </a:r>
            <a:r>
              <a:rPr lang="en-US" altLang="en-US" b="1">
                <a:solidFill>
                  <a:srgbClr val="FF0000"/>
                </a:solidFill>
              </a:rPr>
              <a:t> </a:t>
            </a:r>
          </a:p>
        </p:txBody>
      </p:sp>
    </p:spTree>
    <p:extLst>
      <p:ext uri="{BB962C8B-B14F-4D97-AF65-F5344CB8AC3E}">
        <p14:creationId xmlns:p14="http://schemas.microsoft.com/office/powerpoint/2010/main" val="8551135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p:cNvSpPr txBox="1">
            <a:spLocks noChangeArrowheads="1"/>
          </p:cNvSpPr>
          <p:nvPr/>
        </p:nvSpPr>
        <p:spPr bwMode="auto">
          <a:xfrm>
            <a:off x="1785256" y="645598"/>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rPr>
              <a:t>4. Mỗi câu tục ngữ dưới đây khuyên ta điều gì ?</a:t>
            </a:r>
          </a:p>
        </p:txBody>
      </p:sp>
      <p:sp>
        <p:nvSpPr>
          <p:cNvPr id="21" name="Text Box 3"/>
          <p:cNvSpPr txBox="1">
            <a:spLocks noChangeArrowheads="1"/>
          </p:cNvSpPr>
          <p:nvPr/>
        </p:nvSpPr>
        <p:spPr bwMode="auto">
          <a:xfrm>
            <a:off x="2079171" y="1433286"/>
            <a:ext cx="8229600" cy="584775"/>
          </a:xfrm>
          <a:prstGeom prst="rect">
            <a:avLst/>
          </a:prstGeom>
          <a:noFill/>
          <a:ln w="38100">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a) Lửa thử vàng, gian nan thử sức.     </a:t>
            </a:r>
          </a:p>
        </p:txBody>
      </p:sp>
      <p:sp>
        <p:nvSpPr>
          <p:cNvPr id="22" name="Text Box 4"/>
          <p:cNvSpPr txBox="1">
            <a:spLocks noChangeArrowheads="1"/>
          </p:cNvSpPr>
          <p:nvPr/>
        </p:nvSpPr>
        <p:spPr bwMode="auto">
          <a:xfrm>
            <a:off x="2079171" y="2423886"/>
            <a:ext cx="8229600" cy="1323439"/>
          </a:xfrm>
          <a:prstGeom prst="rect">
            <a:avLst/>
          </a:prstGeom>
          <a:noFill/>
          <a:ln w="38100">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b)       Nước lã mà vã nên hồ</a:t>
            </a:r>
          </a:p>
          <a:p>
            <a:pPr eaLnBrk="1" hangingPunct="1">
              <a:spcBef>
                <a:spcPct val="50000"/>
              </a:spcBef>
            </a:pPr>
            <a:r>
              <a:rPr lang="en-US" altLang="en-US" sz="3200" b="1">
                <a:solidFill>
                  <a:srgbClr val="0000FF"/>
                </a:solidFill>
                <a:latin typeface="Times New Roman" panose="02020603050405020304" pitchFamily="18" charset="0"/>
              </a:rPr>
              <a:t>Tay không mà nổi cơ đồ mới ngoan.     </a:t>
            </a:r>
          </a:p>
        </p:txBody>
      </p:sp>
      <p:sp>
        <p:nvSpPr>
          <p:cNvPr id="23" name="Text Box 5"/>
          <p:cNvSpPr txBox="1">
            <a:spLocks noChangeArrowheads="1"/>
          </p:cNvSpPr>
          <p:nvPr/>
        </p:nvSpPr>
        <p:spPr bwMode="auto">
          <a:xfrm>
            <a:off x="2079171" y="4153150"/>
            <a:ext cx="8229600" cy="1323439"/>
          </a:xfrm>
          <a:prstGeom prst="rect">
            <a:avLst/>
          </a:prstGeom>
          <a:noFill/>
          <a:ln w="38100">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c)      Có vất vả mới thanh nhàn</a:t>
            </a:r>
          </a:p>
          <a:p>
            <a:pPr eaLnBrk="1" hangingPunct="1">
              <a:spcBef>
                <a:spcPct val="50000"/>
              </a:spcBef>
            </a:pPr>
            <a:r>
              <a:rPr lang="en-US" altLang="en-US" sz="3200" b="1">
                <a:solidFill>
                  <a:srgbClr val="0000FF"/>
                </a:solidFill>
                <a:latin typeface="Times New Roman" panose="02020603050405020304" pitchFamily="18" charset="0"/>
              </a:rPr>
              <a:t>  Không dưng ai dễ cầm tàn che cho.     </a:t>
            </a:r>
          </a:p>
        </p:txBody>
      </p:sp>
    </p:spTree>
    <p:extLst>
      <p:ext uri="{BB962C8B-B14F-4D97-AF65-F5344CB8AC3E}">
        <p14:creationId xmlns:p14="http://schemas.microsoft.com/office/powerpoint/2010/main" val="962454500"/>
      </p:ext>
    </p:extLst>
  </p:cSld>
  <p:clrMapOvr>
    <a:masterClrMapping/>
  </p:clrMapOvr>
  <p:transition>
    <p:cover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3885" y="2756146"/>
            <a:ext cx="4676813" cy="954107"/>
          </a:xfrm>
          <a:prstGeom prst="rect">
            <a:avLst/>
          </a:prstGeom>
          <a:noFill/>
        </p:spPr>
        <p:txBody>
          <a:bodyPr wrap="square" rtlCol="0">
            <a:spAutoFit/>
          </a:bodyPr>
          <a:lstStyle/>
          <a:p>
            <a:pPr algn="ctr">
              <a:spcBef>
                <a:spcPct val="50000"/>
              </a:spcBef>
            </a:pPr>
            <a:r>
              <a:rPr lang="en-US" altLang="en-US" sz="2800" b="1">
                <a:solidFill>
                  <a:srgbClr val="0000FF"/>
                </a:solidFill>
                <a:latin typeface="Times New Roman" panose="02020603050405020304" pitchFamily="18" charset="0"/>
              </a:rPr>
              <a:t>a) Lửa thử vàng, gian nan thử sức.     </a:t>
            </a:r>
          </a:p>
        </p:txBody>
      </p:sp>
      <p:grpSp>
        <p:nvGrpSpPr>
          <p:cNvPr id="3" name="Group 2"/>
          <p:cNvGrpSpPr/>
          <p:nvPr/>
        </p:nvGrpSpPr>
        <p:grpSpPr>
          <a:xfrm>
            <a:off x="5588000" y="2550040"/>
            <a:ext cx="5660572" cy="2320426"/>
            <a:chOff x="5660571" y="1070527"/>
            <a:chExt cx="6037943" cy="2320426"/>
          </a:xfrm>
        </p:grpSpPr>
        <p:sp>
          <p:nvSpPr>
            <p:cNvPr id="12" name="TextBox 11"/>
            <p:cNvSpPr txBox="1"/>
            <p:nvPr/>
          </p:nvSpPr>
          <p:spPr>
            <a:xfrm>
              <a:off x="6379225" y="1144184"/>
              <a:ext cx="5319289" cy="2246769"/>
            </a:xfrm>
            <a:prstGeom prst="rect">
              <a:avLst/>
            </a:prstGeom>
            <a:noFill/>
          </p:spPr>
          <p:txBody>
            <a:bodyPr wrap="square" rtlCol="0">
              <a:spAutoFit/>
            </a:bodyPr>
            <a:lstStyle/>
            <a:p>
              <a:pPr algn="just"/>
              <a:r>
                <a:rPr lang="en-US" altLang="en-US" sz="2800">
                  <a:latin typeface="Times New Roman" panose="02020603050405020304" pitchFamily="18" charset="0"/>
                </a:rPr>
                <a:t>	Khuyên người ta đừng sợ vất vả, gian nan. Gian nan, vất vả thử thách con người, giúp cho con người vững vàng, cứng cỏi hơn</a:t>
              </a: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7252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1829" y="2126880"/>
            <a:ext cx="5617028" cy="1692771"/>
          </a:xfrm>
          <a:prstGeom prst="rect">
            <a:avLst/>
          </a:prstGeom>
          <a:noFill/>
        </p:spPr>
        <p:txBody>
          <a:bodyPr wrap="square" rtlCol="0">
            <a:spAutoFit/>
          </a:bodyPr>
          <a:lstStyle/>
          <a:p>
            <a:pPr lvl="0">
              <a:spcBef>
                <a:spcPct val="50000"/>
              </a:spcBef>
            </a:pPr>
            <a:r>
              <a:rPr lang="en-US" altLang="en-US" sz="2600" b="1">
                <a:solidFill>
                  <a:srgbClr val="0000FF"/>
                </a:solidFill>
                <a:latin typeface="Times New Roman" panose="02020603050405020304" pitchFamily="18" charset="0"/>
              </a:rPr>
              <a:t>b)</a:t>
            </a:r>
          </a:p>
          <a:p>
            <a:pPr lvl="0">
              <a:spcBef>
                <a:spcPct val="50000"/>
              </a:spcBef>
            </a:pPr>
            <a:r>
              <a:rPr lang="en-US" altLang="en-US" sz="2600" b="1">
                <a:solidFill>
                  <a:srgbClr val="0000FF"/>
                </a:solidFill>
                <a:latin typeface="Times New Roman" panose="02020603050405020304" pitchFamily="18" charset="0"/>
              </a:rPr>
              <a:t>         Nước lã mà vã nên hồ</a:t>
            </a:r>
          </a:p>
          <a:p>
            <a:pPr lvl="0">
              <a:spcBef>
                <a:spcPct val="50000"/>
              </a:spcBef>
            </a:pPr>
            <a:r>
              <a:rPr lang="en-US" altLang="en-US" sz="2600" b="1">
                <a:solidFill>
                  <a:srgbClr val="0000FF"/>
                </a:solidFill>
                <a:latin typeface="Times New Roman" panose="02020603050405020304" pitchFamily="18" charset="0"/>
              </a:rPr>
              <a:t>Tay không mà nổi cơ đồ mới ngoan.     </a:t>
            </a:r>
          </a:p>
        </p:txBody>
      </p:sp>
      <p:grpSp>
        <p:nvGrpSpPr>
          <p:cNvPr id="3" name="Group 2"/>
          <p:cNvGrpSpPr/>
          <p:nvPr/>
        </p:nvGrpSpPr>
        <p:grpSpPr>
          <a:xfrm>
            <a:off x="5588000" y="2550040"/>
            <a:ext cx="5660572" cy="2320426"/>
            <a:chOff x="5660571" y="1070527"/>
            <a:chExt cx="6037943" cy="2320426"/>
          </a:xfrm>
        </p:grpSpPr>
        <p:sp>
          <p:nvSpPr>
            <p:cNvPr id="12" name="TextBox 11"/>
            <p:cNvSpPr txBox="1"/>
            <p:nvPr/>
          </p:nvSpPr>
          <p:spPr>
            <a:xfrm>
              <a:off x="6379225" y="1144184"/>
              <a:ext cx="5319289" cy="2246769"/>
            </a:xfrm>
            <a:prstGeom prst="rect">
              <a:avLst/>
            </a:prstGeom>
            <a:noFill/>
          </p:spPr>
          <p:txBody>
            <a:bodyPr wrap="square" rtlCol="0">
              <a:spAutoFit/>
            </a:bodyPr>
            <a:lstStyle/>
            <a:p>
              <a:pPr algn="just"/>
              <a:r>
                <a:rPr lang="vi-VN" altLang="en-US" sz="2800"/>
                <a:t>Khuyên người ta đừng sợ bắt đầu bằng hai bàn tay trắng. Những người từ tay trắng mà làm nên sự nghiệp càng đáng kính trọng, khâm phục.</a:t>
              </a: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12" descr="ANd9GcQ4UDQrmsDMOBe5X3im15ZMyC-R767H7CN6yEjTEXJ5pqa_3QJ2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737" y="1484444"/>
            <a:ext cx="5243333" cy="41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12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3772" y="2771810"/>
            <a:ext cx="5617028" cy="1092607"/>
          </a:xfrm>
          <a:prstGeom prst="rect">
            <a:avLst/>
          </a:prstGeom>
          <a:noFill/>
        </p:spPr>
        <p:txBody>
          <a:bodyPr wrap="square" rtlCol="0">
            <a:spAutoFit/>
          </a:bodyPr>
          <a:lstStyle/>
          <a:p>
            <a:pPr lvl="0">
              <a:spcBef>
                <a:spcPct val="50000"/>
              </a:spcBef>
            </a:pPr>
            <a:r>
              <a:rPr lang="vi-VN" altLang="en-US" sz="2600" b="1">
                <a:solidFill>
                  <a:srgbClr val="0000FF"/>
                </a:solidFill>
              </a:rPr>
              <a:t>c)      Có vất vả mới thanh nhàn</a:t>
            </a:r>
          </a:p>
          <a:p>
            <a:pPr lvl="0">
              <a:spcBef>
                <a:spcPct val="50000"/>
              </a:spcBef>
            </a:pPr>
            <a:r>
              <a:rPr lang="vi-VN" altLang="en-US" sz="2600" b="1">
                <a:solidFill>
                  <a:srgbClr val="0000FF"/>
                </a:solidFill>
              </a:rPr>
              <a:t>  Không dưng ai dễ cầm tàn che cho. </a:t>
            </a:r>
            <a:endParaRPr lang="en-US" altLang="en-US" sz="2600" b="1">
              <a:solidFill>
                <a:srgbClr val="0000FF"/>
              </a:solidFill>
              <a:latin typeface="Times New Roman" panose="02020603050405020304" pitchFamily="18" charset="0"/>
            </a:endParaRPr>
          </a:p>
        </p:txBody>
      </p:sp>
      <p:grpSp>
        <p:nvGrpSpPr>
          <p:cNvPr id="3" name="Group 2"/>
          <p:cNvGrpSpPr/>
          <p:nvPr/>
        </p:nvGrpSpPr>
        <p:grpSpPr>
          <a:xfrm>
            <a:off x="5632971" y="2588787"/>
            <a:ext cx="5660572" cy="1458652"/>
            <a:chOff x="5660571" y="1070527"/>
            <a:chExt cx="6037943" cy="1458652"/>
          </a:xfrm>
        </p:grpSpPr>
        <p:sp>
          <p:nvSpPr>
            <p:cNvPr id="12" name="TextBox 11"/>
            <p:cNvSpPr txBox="1"/>
            <p:nvPr/>
          </p:nvSpPr>
          <p:spPr>
            <a:xfrm>
              <a:off x="6379225" y="1144184"/>
              <a:ext cx="5319289" cy="1384995"/>
            </a:xfrm>
            <a:prstGeom prst="rect">
              <a:avLst/>
            </a:prstGeom>
            <a:noFill/>
          </p:spPr>
          <p:txBody>
            <a:bodyPr wrap="square" rtlCol="0">
              <a:spAutoFit/>
            </a:bodyPr>
            <a:lstStyle/>
            <a:p>
              <a:pPr algn="just"/>
              <a:r>
                <a:rPr lang="vi-VN" altLang="en-US" sz="2800"/>
                <a:t>Khuyên người ta </a:t>
              </a:r>
              <a:r>
                <a:rPr lang="en-US" altLang="en-US" sz="2800">
                  <a:latin typeface="Times New Roman" panose="02020603050405020304" pitchFamily="18" charset="0"/>
                  <a:cs typeface="Times New Roman" panose="02020603050405020304" pitchFamily="18" charset="0"/>
                </a:rPr>
                <a:t>phải vất vả mới có lúc thanh nhàn, có ngày thành đạt.</a:t>
              </a:r>
              <a:endParaRPr lang="vi-VN" altLang="en-US" sz="2800">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45709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9" descr="hues-dan-nam-gia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Line 22"/>
          <p:cNvSpPr>
            <a:spLocks noChangeShapeType="1"/>
          </p:cNvSpPr>
          <p:nvPr/>
        </p:nvSpPr>
        <p:spPr bwMode="auto">
          <a:xfrm flipH="1">
            <a:off x="7924800" y="2133600"/>
            <a:ext cx="228600"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2007" name="Line 23"/>
          <p:cNvSpPr>
            <a:spLocks noChangeShapeType="1"/>
          </p:cNvSpPr>
          <p:nvPr/>
        </p:nvSpPr>
        <p:spPr bwMode="auto">
          <a:xfrm flipH="1">
            <a:off x="7467600" y="533400"/>
            <a:ext cx="838200" cy="3810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Rectangle 24"/>
          <p:cNvSpPr>
            <a:spLocks noChangeArrowheads="1"/>
          </p:cNvSpPr>
          <p:nvPr/>
        </p:nvSpPr>
        <p:spPr bwMode="auto">
          <a:xfrm>
            <a:off x="8305800" y="0"/>
            <a:ext cx="1371600" cy="762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4000" b="1">
                <a:latin typeface="Times New Roman" panose="02020603050405020304" pitchFamily="18" charset="0"/>
              </a:rPr>
              <a:t>tàn</a:t>
            </a:r>
            <a:endParaRPr lang="en-US" altLang="en-US" sz="4000" b="1">
              <a:latin typeface="Times New Roman" panose="02020603050405020304" pitchFamily="18" charset="0"/>
            </a:endParaRPr>
          </a:p>
        </p:txBody>
      </p:sp>
    </p:spTree>
    <p:extLst>
      <p:ext uri="{BB962C8B-B14F-4D97-AF65-F5344CB8AC3E}">
        <p14:creationId xmlns:p14="http://schemas.microsoft.com/office/powerpoint/2010/main" val="2174181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008"/>
                                        </p:tgtEl>
                                        <p:attrNameLst>
                                          <p:attrName>style.visibility</p:attrName>
                                        </p:attrNameLst>
                                      </p:cBhvr>
                                      <p:to>
                                        <p:strVal val="visible"/>
                                      </p:to>
                                    </p:set>
                                    <p:anim calcmode="lin" valueType="num">
                                      <p:cBhvr additive="base">
                                        <p:cTn id="7" dur="500" fill="hold"/>
                                        <p:tgtEl>
                                          <p:spTgt spid="42008"/>
                                        </p:tgtEl>
                                        <p:attrNameLst>
                                          <p:attrName>ppt_x</p:attrName>
                                        </p:attrNameLst>
                                      </p:cBhvr>
                                      <p:tavLst>
                                        <p:tav tm="0">
                                          <p:val>
                                            <p:strVal val="#ppt_x"/>
                                          </p:val>
                                        </p:tav>
                                        <p:tav tm="100000">
                                          <p:val>
                                            <p:strVal val="#ppt_x"/>
                                          </p:val>
                                        </p:tav>
                                      </p:tavLst>
                                    </p:anim>
                                    <p:anim calcmode="lin" valueType="num">
                                      <p:cBhvr additive="base">
                                        <p:cTn id="8" dur="500" fill="hold"/>
                                        <p:tgtEl>
                                          <p:spTgt spid="42008"/>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42007"/>
                                        </p:tgtEl>
                                        <p:attrNameLst>
                                          <p:attrName>style.visibility</p:attrName>
                                        </p:attrNameLst>
                                      </p:cBhvr>
                                      <p:to>
                                        <p:strVal val="visible"/>
                                      </p:to>
                                    </p:set>
                                    <p:animEffect transition="in" filter="box(in)">
                                      <p:cBhvr>
                                        <p:cTn id="11" dur="500"/>
                                        <p:tgtEl>
                                          <p:spTgt spid="42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9" y="114626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964724" y="1146262"/>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Câu hỏi và dấu chấm hỏi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8D21129-446E-48A9-A412-8534094E3F38}"/>
              </a:ext>
            </a:extLst>
          </p:cNvPr>
          <p:cNvSpPr>
            <a:spLocks noGrp="1"/>
          </p:cNvSpPr>
          <p:nvPr>
            <p:ph type="title"/>
          </p:nvPr>
        </p:nvSpPr>
        <p:spPr/>
        <p:txBody>
          <a:bodyPr/>
          <a:lstStyle/>
          <a:p>
            <a:pPr eaLnBrk="1" hangingPunct="1"/>
            <a:br>
              <a:rPr lang="en-US" altLang="en-US" sz="4700"/>
            </a:br>
            <a:endParaRPr lang="en-US" altLang="en-US" sz="4700"/>
          </a:p>
        </p:txBody>
      </p:sp>
      <p:pic>
        <p:nvPicPr>
          <p:cNvPr id="48131" name="Picture 1">
            <a:extLst>
              <a:ext uri="{FF2B5EF4-FFF2-40B4-BE49-F238E27FC236}">
                <a16:creationId xmlns:a16="http://schemas.microsoft.com/office/drawing/2014/main" id="{5C303153-C75E-4B7D-B319-126A791A98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12165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75115" y="1288519"/>
            <a:ext cx="7957455" cy="1611436"/>
            <a:chOff x="976087" y="1951098"/>
            <a:chExt cx="5791200" cy="2255718"/>
          </a:xfrm>
        </p:grpSpPr>
        <p:sp>
          <p:nvSpPr>
            <p:cNvPr id="5" name="Cloud 4"/>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1812869" y="2712750"/>
              <a:ext cx="4650015" cy="81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1. Em hiểu thế nào là tính từ ?</a:t>
              </a:r>
            </a:p>
          </p:txBody>
        </p:sp>
      </p:grpSp>
      <p:grpSp>
        <p:nvGrpSpPr>
          <p:cNvPr id="12" name="Group 11"/>
          <p:cNvGrpSpPr/>
          <p:nvPr/>
        </p:nvGrpSpPr>
        <p:grpSpPr>
          <a:xfrm>
            <a:off x="2275114" y="3444063"/>
            <a:ext cx="7957455" cy="1611436"/>
            <a:chOff x="976087" y="1951098"/>
            <a:chExt cx="5791200" cy="2255718"/>
          </a:xfrm>
        </p:grpSpPr>
        <p:sp>
          <p:nvSpPr>
            <p:cNvPr id="15" name="Cloud 14"/>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6"/>
            <p:cNvSpPr txBox="1">
              <a:spLocks noChangeArrowheads="1"/>
            </p:cNvSpPr>
            <p:nvPr/>
          </p:nvSpPr>
          <p:spPr bwMode="auto">
            <a:xfrm>
              <a:off x="1546679" y="2385539"/>
              <a:ext cx="465001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2. Em hãy đặt một câu có dùng tính từ. </a:t>
              </a:r>
            </a:p>
          </p:txBody>
        </p:sp>
      </p:grpSp>
    </p:spTree>
    <p:extLst>
      <p:ext uri="{BB962C8B-B14F-4D97-AF65-F5344CB8AC3E}">
        <p14:creationId xmlns:p14="http://schemas.microsoft.com/office/powerpoint/2010/main" val="406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61029" y="1755394"/>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Ý chí – Nghị lực</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được một số từ, câu tục ngữ nói về ý chí, nghị lực của con người.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Mở rộng và hệ thống hóa vốn từ nói về ý chí, nghị lực.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9" name="Group 18"/>
          <p:cNvGrpSpPr>
            <a:grpSpLocks/>
          </p:cNvGrpSpPr>
          <p:nvPr/>
        </p:nvGrpSpPr>
        <p:grpSpPr bwMode="auto">
          <a:xfrm>
            <a:off x="899077" y="4189643"/>
            <a:ext cx="10715804" cy="910467"/>
            <a:chOff x="-8052" y="1747250"/>
            <a:chExt cx="8976506" cy="910989"/>
          </a:xfrm>
        </p:grpSpPr>
        <p:sp>
          <p:nvSpPr>
            <p:cNvPr id="20" name="Rectangle 19">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chemeClr val="accent1">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cách sử dụng từ thuộc chủ điểm trên một cách sáng tạo, linh hoạt.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a:grpSpLocks/>
          </p:cNvGrpSpPr>
          <p:nvPr/>
        </p:nvGrpSpPr>
        <p:grpSpPr bwMode="auto">
          <a:xfrm>
            <a:off x="899077" y="536530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ý nghĩa của một số câu tục ngữ nói về ý chí, nghị lực của con người.</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5553" y="2294708"/>
            <a:ext cx="8516983" cy="1654748"/>
          </a:xfrm>
          <a:prstGeom prst="rect">
            <a:avLst/>
          </a:prstGeom>
          <a:solidFill>
            <a:schemeClr val="accent1">
              <a:lumMod val="40000"/>
              <a:lumOff val="60000"/>
            </a:schemeClr>
          </a:solidFill>
          <a:ln w="38100">
            <a:solidFill>
              <a:schemeClr val="bg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ct val="50000"/>
              </a:spcBef>
            </a:pPr>
            <a:r>
              <a:rPr lang="en-US" altLang="en-US" sz="3600" b="1">
                <a:solidFill>
                  <a:srgbClr val="002060"/>
                </a:solidFill>
                <a:latin typeface="Times New Roman" panose="02020603050405020304" pitchFamily="18" charset="0"/>
              </a:rPr>
              <a:t>- Ý chí: </a:t>
            </a:r>
            <a:r>
              <a:rPr lang="en-US" altLang="en-US" sz="3600">
                <a:latin typeface="Times New Roman" panose="02020603050405020304" pitchFamily="18" charset="0"/>
              </a:rPr>
              <a:t>khả năng tự xác định mục đích và vượt khó khăn để hướng tới mục đích đó.</a:t>
            </a: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27"/>
          <p:cNvGraphicFramePr>
            <a:graphicFrameLocks noGrp="1"/>
          </p:cNvGraphicFramePr>
          <p:nvPr>
            <p:extLst>
              <p:ext uri="{D42A27DB-BD31-4B8C-83A1-F6EECF244321}">
                <p14:modId xmlns:p14="http://schemas.microsoft.com/office/powerpoint/2010/main" val="2912458294"/>
              </p:ext>
            </p:extLst>
          </p:nvPr>
        </p:nvGraphicFramePr>
        <p:xfrm>
          <a:off x="1030219" y="2562467"/>
          <a:ext cx="9642136" cy="3657600"/>
        </p:xfrm>
        <a:graphic>
          <a:graphicData uri="http://schemas.openxmlformats.org/drawingml/2006/table">
            <a:tbl>
              <a:tblPr/>
              <a:tblGrid>
                <a:gridCol w="4777635">
                  <a:extLst>
                    <a:ext uri="{9D8B030D-6E8A-4147-A177-3AD203B41FA5}">
                      <a16:colId xmlns:a16="http://schemas.microsoft.com/office/drawing/2014/main" val="20000"/>
                    </a:ext>
                  </a:extLst>
                </a:gridCol>
                <a:gridCol w="4864501">
                  <a:extLst>
                    <a:ext uri="{9D8B030D-6E8A-4147-A177-3AD203B41FA5}">
                      <a16:colId xmlns:a16="http://schemas.microsoft.com/office/drawing/2014/main" val="20001"/>
                    </a:ext>
                  </a:extLst>
                </a:gridCol>
              </a:tblGrid>
              <a:tr h="182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dirty="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00FF"/>
                          </a:solidFill>
                          <a:effectLst/>
                          <a:latin typeface="Times New Roman" pitchFamily="18" charset="0"/>
                          <a:cs typeface="Times New Roman" pitchFamily="18" charset="0"/>
                        </a:rPr>
                        <a:t>Chí</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00FF"/>
                          </a:solidFill>
                          <a:effectLst/>
                          <a:latin typeface="Times New Roman" pitchFamily="18" charset="0"/>
                          <a:cs typeface="Times New Roman" pitchFamily="18" charset="0"/>
                        </a:rPr>
                        <a:t>có</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00FF"/>
                          </a:solidFill>
                          <a:effectLst/>
                          <a:latin typeface="Times New Roman" pitchFamily="18" charset="0"/>
                          <a:cs typeface="Times New Roman" pitchFamily="18" charset="0"/>
                        </a:rPr>
                        <a:t>nghĩa</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00FF"/>
                          </a:solidFill>
                          <a:effectLst/>
                          <a:latin typeface="Times New Roman" pitchFamily="18" charset="0"/>
                          <a:cs typeface="Times New Roman" pitchFamily="18" charset="0"/>
                        </a:rPr>
                        <a:t>là</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rất</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hết</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sức</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1" u="none" strike="noStrike" cap="none" normalizeH="0" baseline="0" dirty="0">
                          <a:ln>
                            <a:noFill/>
                          </a:ln>
                          <a:solidFill>
                            <a:srgbClr val="0000FF"/>
                          </a:solidFill>
                          <a:effectLst/>
                          <a:latin typeface="Times New Roman" pitchFamily="18" charset="0"/>
                          <a:cs typeface="Times New Roman" pitchFamily="18" charset="0"/>
                        </a:rPr>
                        <a:t>(</a:t>
                      </a:r>
                      <a:r>
                        <a:rPr kumimoji="0" lang="en-US" sz="3200" b="1" i="1" u="none" strike="noStrike" cap="none" normalizeH="0" baseline="0" dirty="0" err="1">
                          <a:ln>
                            <a:noFill/>
                          </a:ln>
                          <a:solidFill>
                            <a:srgbClr val="0000FF"/>
                          </a:solidFill>
                          <a:effectLst/>
                          <a:latin typeface="Times New Roman" pitchFamily="18" charset="0"/>
                          <a:cs typeface="Times New Roman" pitchFamily="18" charset="0"/>
                        </a:rPr>
                        <a:t>biểu</a:t>
                      </a:r>
                      <a:r>
                        <a:rPr kumimoji="0" lang="en-US" sz="3200" b="1" i="1"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1" u="none" strike="noStrike" cap="none" normalizeH="0" baseline="0" dirty="0" err="1">
                          <a:ln>
                            <a:noFill/>
                          </a:ln>
                          <a:solidFill>
                            <a:srgbClr val="0000FF"/>
                          </a:solidFill>
                          <a:effectLst/>
                          <a:latin typeface="Times New Roman" pitchFamily="18" charset="0"/>
                          <a:cs typeface="Times New Roman" pitchFamily="18" charset="0"/>
                        </a:rPr>
                        <a:t>thị</a:t>
                      </a:r>
                      <a:r>
                        <a:rPr kumimoji="0" lang="en-US" sz="3200" b="1" i="1"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1" u="none" strike="noStrike" cap="none" normalizeH="0" baseline="0" dirty="0" err="1">
                          <a:ln>
                            <a:noFill/>
                          </a:ln>
                          <a:solidFill>
                            <a:srgbClr val="0000FF"/>
                          </a:solidFill>
                          <a:effectLst/>
                          <a:latin typeface="Times New Roman" pitchFamily="18" charset="0"/>
                          <a:cs typeface="Times New Roman" pitchFamily="18" charset="0"/>
                        </a:rPr>
                        <a:t>mức</a:t>
                      </a:r>
                      <a:r>
                        <a:rPr kumimoji="0" lang="en-US" sz="3200" b="1" i="1"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1" u="none" strike="noStrike" cap="none" normalizeH="0" baseline="0" dirty="0" err="1">
                          <a:ln>
                            <a:noFill/>
                          </a:ln>
                          <a:solidFill>
                            <a:srgbClr val="0000FF"/>
                          </a:solidFill>
                          <a:effectLst/>
                          <a:latin typeface="Times New Roman" pitchFamily="18" charset="0"/>
                          <a:cs typeface="Times New Roman" pitchFamily="18" charset="0"/>
                        </a:rPr>
                        <a:t>độ</a:t>
                      </a:r>
                      <a:r>
                        <a:rPr kumimoji="0" lang="en-US" sz="3200" b="1" i="1"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1" u="none" strike="noStrike" cap="none" normalizeH="0" baseline="0" dirty="0" err="1">
                          <a:ln>
                            <a:noFill/>
                          </a:ln>
                          <a:solidFill>
                            <a:srgbClr val="0000FF"/>
                          </a:solidFill>
                          <a:effectLst/>
                          <a:latin typeface="Times New Roman" pitchFamily="18" charset="0"/>
                          <a:cs typeface="Times New Roman" pitchFamily="18" charset="0"/>
                        </a:rPr>
                        <a:t>cao</a:t>
                      </a:r>
                      <a:r>
                        <a:rPr kumimoji="0" lang="en-US" sz="3200" b="1" i="1"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1" u="none" strike="noStrike" cap="none" normalizeH="0" baseline="0" dirty="0" err="1">
                          <a:ln>
                            <a:noFill/>
                          </a:ln>
                          <a:solidFill>
                            <a:srgbClr val="0000FF"/>
                          </a:solidFill>
                          <a:effectLst/>
                          <a:latin typeface="Times New Roman" pitchFamily="18" charset="0"/>
                          <a:cs typeface="Times New Roman" pitchFamily="18" charset="0"/>
                        </a:rPr>
                        <a:t>nhất</a:t>
                      </a:r>
                      <a:r>
                        <a:rPr kumimoji="0" lang="en-US" sz="3200" b="1" i="1"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1" u="none" strike="noStrike" cap="none" normalizeH="0" baseline="0" dirty="0">
                          <a:ln>
                            <a:noFill/>
                          </a:ln>
                          <a:solidFill>
                            <a:srgbClr val="FF0066"/>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00FF"/>
                          </a:solidFill>
                          <a:effectLst/>
                          <a:latin typeface="Times New Roman" pitchFamily="18" charset="0"/>
                          <a:cs typeface="Times New Roman" pitchFamily="18" charset="0"/>
                        </a:rPr>
                        <a:t>Chí</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00FF"/>
                          </a:solidFill>
                          <a:effectLst/>
                          <a:latin typeface="Times New Roman" pitchFamily="18" charset="0"/>
                          <a:cs typeface="Times New Roman" pitchFamily="18" charset="0"/>
                        </a:rPr>
                        <a:t>có</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00FF"/>
                          </a:solidFill>
                          <a:effectLst/>
                          <a:latin typeface="Times New Roman" pitchFamily="18" charset="0"/>
                          <a:cs typeface="Times New Roman" pitchFamily="18" charset="0"/>
                        </a:rPr>
                        <a:t>nghĩa</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00FF"/>
                          </a:solidFill>
                          <a:effectLst/>
                          <a:latin typeface="Times New Roman" pitchFamily="18" charset="0"/>
                          <a:cs typeface="Times New Roman" pitchFamily="18" charset="0"/>
                        </a:rPr>
                        <a:t>là</a:t>
                      </a:r>
                      <a:r>
                        <a:rPr kumimoji="0" lang="en-US" sz="3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ý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muốn</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bền</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bỉ</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theo</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đuổi</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một</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mục</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đích</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tốt</a:t>
                      </a:r>
                      <a:r>
                        <a:rPr kumimoji="0" lang="en-US" sz="32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002060"/>
                          </a:solidFill>
                          <a:effectLst/>
                          <a:latin typeface="Times New Roman" pitchFamily="18" charset="0"/>
                          <a:cs typeface="Times New Roman" pitchFamily="18" charset="0"/>
                        </a:rPr>
                        <a:t>đẹp</a:t>
                      </a:r>
                      <a:endParaRPr kumimoji="0" lang="en-US" sz="3200" b="1" i="0" u="none" strike="noStrike" cap="none" normalizeH="0" baseline="0" dirty="0">
                        <a:ln>
                          <a:noFill/>
                        </a:ln>
                        <a:solidFill>
                          <a:srgbClr val="00206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 name="Text Box 16"/>
          <p:cNvSpPr txBox="1">
            <a:spLocks noChangeArrowheads="1"/>
          </p:cNvSpPr>
          <p:nvPr/>
        </p:nvSpPr>
        <p:spPr bwMode="auto">
          <a:xfrm>
            <a:off x="1030219" y="624870"/>
            <a:ext cx="103558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FF0000"/>
                </a:solidFill>
                <a:latin typeface="Times New Roman" panose="02020603050405020304" pitchFamily="18" charset="0"/>
              </a:rPr>
              <a:t>1. Xếp các từ có tiếng chí sau đây vào hai nhóm: </a:t>
            </a:r>
            <a:r>
              <a:rPr lang="en-US" altLang="en-US" sz="3200" b="1">
                <a:latin typeface="Times New Roman" panose="02020603050405020304" pitchFamily="18" charset="0"/>
              </a:rPr>
              <a:t>chí phải, ý chí, chí lí, chí thân, chí khí, chí tình, chí hướng, chí công, quyết chí.</a:t>
            </a:r>
            <a:r>
              <a:rPr lang="en-US" altLang="en-US" sz="3200" b="1">
                <a:latin typeface=".VnArial" panose="020B7200000000000000" pitchFamily="34" charset="0"/>
              </a:rPr>
              <a:t> </a:t>
            </a:r>
          </a:p>
        </p:txBody>
      </p:sp>
      <p:sp>
        <p:nvSpPr>
          <p:cNvPr id="15" name="Text Box 21"/>
          <p:cNvSpPr txBox="1">
            <a:spLocks noChangeArrowheads="1"/>
          </p:cNvSpPr>
          <p:nvPr/>
        </p:nvSpPr>
        <p:spPr bwMode="auto">
          <a:xfrm>
            <a:off x="7553371" y="3114902"/>
            <a:ext cx="1878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chí phải</a:t>
            </a:r>
          </a:p>
        </p:txBody>
      </p:sp>
      <p:sp>
        <p:nvSpPr>
          <p:cNvPr id="16" name="Text Box 22"/>
          <p:cNvSpPr txBox="1">
            <a:spLocks noChangeArrowheads="1"/>
          </p:cNvSpPr>
          <p:nvPr/>
        </p:nvSpPr>
        <p:spPr bwMode="auto">
          <a:xfrm>
            <a:off x="7882777" y="4952637"/>
            <a:ext cx="121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ý chí</a:t>
            </a:r>
          </a:p>
        </p:txBody>
      </p:sp>
      <p:sp>
        <p:nvSpPr>
          <p:cNvPr id="17" name="Text Box 21"/>
          <p:cNvSpPr txBox="1">
            <a:spLocks noChangeArrowheads="1"/>
          </p:cNvSpPr>
          <p:nvPr/>
        </p:nvSpPr>
        <p:spPr bwMode="auto">
          <a:xfrm>
            <a:off x="6208122" y="2584934"/>
            <a:ext cx="434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chí phải, chí lí, chí thân,chí tình, chí công.</a:t>
            </a:r>
          </a:p>
        </p:txBody>
      </p:sp>
      <p:sp>
        <p:nvSpPr>
          <p:cNvPr id="18" name="Text Box 22"/>
          <p:cNvSpPr txBox="1">
            <a:spLocks noChangeArrowheads="1"/>
          </p:cNvSpPr>
          <p:nvPr/>
        </p:nvSpPr>
        <p:spPr bwMode="auto">
          <a:xfrm>
            <a:off x="6557372" y="4622715"/>
            <a:ext cx="3644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ý chí, chí khí, chí hướng, quyết chí.</a:t>
            </a:r>
          </a:p>
        </p:txBody>
      </p:sp>
    </p:spTree>
    <p:extLst>
      <p:ext uri="{BB962C8B-B14F-4D97-AF65-F5344CB8AC3E}">
        <p14:creationId xmlns:p14="http://schemas.microsoft.com/office/powerpoint/2010/main" val="15073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8"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1777</TotalTime>
  <Words>994</Words>
  <Application>Microsoft Office PowerPoint</Application>
  <PresentationFormat>Widescreen</PresentationFormat>
  <Paragraphs>83</Paragraphs>
  <Slides>27</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等线</vt:lpstr>
      <vt:lpstr>微软雅黑</vt:lpstr>
      <vt:lpstr>.VnArial</vt:lpstr>
      <vt:lpstr>Arial</vt:lpstr>
      <vt:lpstr>Calibri</vt:lpstr>
      <vt:lpstr>Calibri Light</vt:lpstr>
      <vt:lpstr>Garamond</vt:lpstr>
      <vt:lpstr>Times New Roman</vt:lpstr>
      <vt:lpstr>Wingdings</vt:lpstr>
      <vt:lpstr>1_Office Theme</vt:lpstr>
      <vt:lpstr>Organic</vt:lpstr>
      <vt:lpstr>包图主题2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Anh Phùng Văn Trường ( Nhân Lý – Năm Phương Tiến – Chương Mỹ – Hà Nội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Hương Đào</cp:lastModifiedBy>
  <cp:revision>203</cp:revision>
  <dcterms:created xsi:type="dcterms:W3CDTF">2021-08-04T18:52:07Z</dcterms:created>
  <dcterms:modified xsi:type="dcterms:W3CDTF">2021-11-22T12:40:19Z</dcterms:modified>
</cp:coreProperties>
</file>