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258" r:id="rId3"/>
    <p:sldId id="257" r:id="rId4"/>
    <p:sldId id="274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0B3"/>
    <a:srgbClr val="00B050"/>
    <a:srgbClr val="79BFCD"/>
    <a:srgbClr val="F73B2D"/>
    <a:srgbClr val="92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45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8C8E-93D9-4F19-B7E4-45BC2E768F4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33B1-5E35-46EE-A9BC-F0BA1C7A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88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? (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7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84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3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65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9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7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6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2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6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4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35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79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8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7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04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1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94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12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3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18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9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45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859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18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23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2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13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4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9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8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7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413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894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701" r:id="rId14"/>
    <p:sldLayoutId id="2147483700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005" y="1299089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D5C81-BF8E-474D-9C81-8E6EB892D850}"/>
              </a:ext>
            </a:extLst>
          </p:cNvPr>
          <p:cNvSpPr txBox="1"/>
          <p:nvPr/>
        </p:nvSpPr>
        <p:spPr>
          <a:xfrm>
            <a:off x="1945292" y="2422474"/>
            <a:ext cx="58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1.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Nêu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cấu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tạo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?</a:t>
            </a:r>
            <a:endParaRPr lang="vi-VN" sz="2800" b="1" dirty="0">
              <a:solidFill>
                <a:srgbClr val="43A0B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D5C81-BF8E-474D-9C81-8E6EB892D850}"/>
              </a:ext>
            </a:extLst>
          </p:cNvPr>
          <p:cNvSpPr txBox="1"/>
          <p:nvPr/>
        </p:nvSpPr>
        <p:spPr>
          <a:xfrm>
            <a:off x="1700594" y="3345804"/>
            <a:ext cx="924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2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Đọc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dàn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ý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miêu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một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cơn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mưa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.</a:t>
            </a:r>
            <a:endParaRPr lang="vi-VN" sz="2800" b="1" dirty="0">
              <a:solidFill>
                <a:srgbClr val="43A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3329190"/>
            <a:ext cx="1150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3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8945" y="4162718"/>
            <a:ext cx="98909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lẽ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tươi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đẹp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ven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tắm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mưa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mơn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mởn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vườn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đọng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giọt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lạnh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tỏa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hương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ngào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ngạt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539255"/>
            <a:ext cx="369637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4" y="539255"/>
            <a:ext cx="349835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0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1825" y="545410"/>
            <a:ext cx="11430000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+mn-lt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4 :</a:t>
            </a:r>
            <a:r>
              <a:rPr lang="en-US" sz="26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phố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1825" y="1037853"/>
            <a:ext cx="9763259" cy="2092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+mn-lt"/>
              </a:rPr>
              <a:t>      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Con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cửa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khô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xe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cộ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nườm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nượp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mắc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nói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trở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ộn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ịp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gốc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mọi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túa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tục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còn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dở</a:t>
            </a:r>
            <a:r>
              <a:rPr lang="en-US" sz="2600" b="1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Góc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phố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mấy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dây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bím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tun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ngủn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vung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v</a:t>
            </a:r>
            <a:r>
              <a:rPr lang="vi-VN" sz="2600" dirty="0">
                <a:solidFill>
                  <a:prstClr val="black"/>
                </a:solidFill>
                <a:latin typeface="+mn-lt"/>
              </a:rPr>
              <a:t>ẫ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y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từng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nhịp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chân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7" y="3272402"/>
            <a:ext cx="4829577" cy="3217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5" y="2351368"/>
            <a:ext cx="3763070" cy="312761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3949" y="10346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5946" y="3492376"/>
            <a:ext cx="2435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3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391" y="2743200"/>
            <a:ext cx="1584102" cy="97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95493" y="2363273"/>
            <a:ext cx="4094297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656" y="2512367"/>
            <a:ext cx="3789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rước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5492" y="3535251"/>
            <a:ext cx="4094298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2648" y="3684344"/>
            <a:ext cx="1875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5492" y="4784500"/>
            <a:ext cx="4094298" cy="126069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5492" y="5061935"/>
            <a:ext cx="4238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của con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4166608" y="3876539"/>
            <a:ext cx="1628884" cy="3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4121826" y="4009042"/>
            <a:ext cx="1673666" cy="140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1729085"/>
            <a:ext cx="934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bầu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trời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/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</a:t>
            </a:r>
            <a:endParaRPr lang="en-US" altLang="vi-VN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3233767"/>
            <a:ext cx="977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Chuẩn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endParaRPr lang="en-US" altLang="vi-VN" sz="28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trường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7644" y="754842"/>
            <a:ext cx="5355731" cy="609600"/>
          </a:xfrm>
        </p:spPr>
        <p:txBody>
          <a:bodyPr/>
          <a:lstStyle/>
          <a:p>
            <a:pPr eaLnBrk="1" hangingPunct="1"/>
            <a:r>
              <a:rPr lang="en-US" altLang="vi-VN" sz="3200" b="1" dirty="0" err="1" smtClean="0">
                <a:solidFill>
                  <a:srgbClr val="58300B"/>
                </a:solidFill>
              </a:rPr>
              <a:t>Vận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dụng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,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trải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nghiệm</a:t>
            </a:r>
            <a:endParaRPr lang="en-US" altLang="vi-VN" sz="3200" b="1" dirty="0" smtClean="0">
              <a:solidFill>
                <a:srgbClr val="58300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90" y="4307561"/>
            <a:ext cx="5202685" cy="23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840002" y="1349726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2" name="Google Shape;4232;p4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3" name="Google Shape;4233;p4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Hộp_Văn_Bản 2"/>
          <p:cNvSpPr txBox="1">
            <a:spLocks noChangeArrowheads="1"/>
          </p:cNvSpPr>
          <p:nvPr/>
        </p:nvSpPr>
        <p:spPr bwMode="auto">
          <a:xfrm>
            <a:off x="2826692" y="3146210"/>
            <a:ext cx="6437969" cy="8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tả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cảnh</a:t>
            </a:r>
            <a:endParaRPr lang="en-US" sz="48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" name="Hộp_Văn_Bản 2"/>
          <p:cNvSpPr txBox="1">
            <a:spLocks noChangeArrowheads="1"/>
          </p:cNvSpPr>
          <p:nvPr/>
        </p:nvSpPr>
        <p:spPr bwMode="auto">
          <a:xfrm>
            <a:off x="2899831" y="2408306"/>
            <a:ext cx="6437969" cy="6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 LÀM VĂN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376440" y="2118409"/>
            <a:ext cx="9274388" cy="830997"/>
            <a:chOff x="963237" y="2984406"/>
            <a:chExt cx="10791942" cy="830011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517" y="2984406"/>
              <a:ext cx="10202662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Nắm được ý 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í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của 4 đoạn văn và chọn 1 đoạn để hoàn chỉnh theo yêu cầu.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963237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1352404" y="3421721"/>
            <a:ext cx="9556003" cy="830997"/>
            <a:chOff x="1372858" y="2970760"/>
            <a:chExt cx="11256594" cy="830011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33718" y="2970760"/>
              <a:ext cx="10595734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Dựa vào dàn ý bài văn miêu tả cơn mưa đã lập ở tiết trước, viết được một đoạn văn có chi tiết và hình ảnh hợp lí.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372858" y="3158228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756F18-DEAC-4CC3-AFAA-FBD2F4ED0BB6}"/>
              </a:ext>
            </a:extLst>
          </p:cNvPr>
          <p:cNvSpPr txBox="1"/>
          <p:nvPr/>
        </p:nvSpPr>
        <p:spPr>
          <a:xfrm>
            <a:off x="3415233" y="1235920"/>
            <a:ext cx="497393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YÊU CẦU CẦN ĐẠT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84856" y="1227785"/>
            <a:ext cx="9556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Quỳnh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thêm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(…)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4856" y="2920556"/>
            <a:ext cx="18249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4856" y="3606356"/>
            <a:ext cx="95561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dường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ngừng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ngớt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tạnh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hẳn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1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00766" y="354016"/>
            <a:ext cx="1602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00766" y="846786"/>
            <a:ext cx="92856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gợn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Nhuệ.Mấy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cành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véo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von.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mèo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62666" y="2843226"/>
            <a:ext cx="343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62666" y="3471876"/>
            <a:ext cx="9646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cối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tươi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62666" y="4100526"/>
            <a:ext cx="255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62666" y="4624401"/>
            <a:ext cx="96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cộ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nườm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nượp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bím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tun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vẩy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8" y="2073499"/>
            <a:ext cx="3115742" cy="1798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03820" y="1111740"/>
            <a:ext cx="5628068" cy="37219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4367" y="2073499"/>
            <a:ext cx="60069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Đọc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và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nêu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chính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của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mỗi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đoạn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văn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7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0926" y="2477310"/>
            <a:ext cx="115584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0926" y="4136986"/>
            <a:ext cx="3997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0926" y="991616"/>
            <a:ext cx="1143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0926" y="572222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326523" y="38636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2928730" y="98426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6257" y="795871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6257" y="1966870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2958464" y="2564771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991" y="2376375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6256" y="360477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401912" y="4017278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58464" y="422444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5991" y="519001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2988199" y="580968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5459" y="5634766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9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426804" y="457633"/>
            <a:ext cx="1165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1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82105" y="1157538"/>
            <a:ext cx="93141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đổ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xuống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mọi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ngừng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màn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xóa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phóng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bắn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tóe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ngớt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hẳn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3415467"/>
            <a:ext cx="4468970" cy="2979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3" y="3457881"/>
            <a:ext cx="5184014" cy="284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5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6458" y="852951"/>
            <a:ext cx="9831946" cy="24622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rực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thảm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cỏ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xanh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lấp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đùa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giỡn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gợn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sóng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dòng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Nhuệ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rõ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đã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đậu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cành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véo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von.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tơ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ẩn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náu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dưới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gốc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thướt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Đàn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con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khô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mẹ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kêu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mèo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khoang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dung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ụ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rơm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sân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chỗ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nắng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duỗi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vẻ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khoái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lắm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7207" y="360509"/>
            <a:ext cx="637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4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6458" y="360508"/>
            <a:ext cx="1486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2 </a:t>
            </a:r>
            <a:r>
              <a:rPr lang="en-US" sz="2600" dirty="0" smtClean="0">
                <a:solidFill>
                  <a:srgbClr val="800000"/>
                </a:solidFill>
                <a:latin typeface="Arial" panose="020B060402020202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6" y="3500694"/>
            <a:ext cx="3364563" cy="252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500694"/>
            <a:ext cx="4006603" cy="2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9478274"/>
</p:tagLst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1024</Words>
  <Application>Microsoft Office PowerPoint</Application>
  <PresentationFormat>Widescreen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#9Slide03 Cousine</vt:lpstr>
      <vt:lpstr>Arial</vt:lpstr>
      <vt:lpstr>Calibri</vt:lpstr>
      <vt:lpstr>Jua</vt:lpstr>
      <vt:lpstr>Quicksand</vt:lpstr>
      <vt:lpstr>Quicksand Light</vt:lpstr>
      <vt:lpstr>Times New Roman</vt:lpstr>
      <vt:lpstr>Wingdings</vt:lpstr>
      <vt:lpstr>Nature Activities Binder by Slidesgo</vt:lpstr>
      <vt:lpstr>1_Nature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30</cp:revision>
  <dcterms:created xsi:type="dcterms:W3CDTF">2021-09-07T17:21:00Z</dcterms:created>
  <dcterms:modified xsi:type="dcterms:W3CDTF">2023-09-20T01:45:39Z</dcterms:modified>
</cp:coreProperties>
</file>