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66" r:id="rId12"/>
    <p:sldId id="269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110" autoAdjust="0"/>
  </p:normalViewPr>
  <p:slideViewPr>
    <p:cSldViewPr snapToGrid="0">
      <p:cViewPr varScale="1">
        <p:scale>
          <a:sx n="91" d="100"/>
          <a:sy n="91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9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77" r:id="rId23"/>
    <p:sldLayoutId id="2147483669" r:id="rId24"/>
    <p:sldLayoutId id="2147483668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2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4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948694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5801" y="41495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).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hiện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đúng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cấu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tạo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bài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văn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cảnh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lọc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biểu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Kết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hợp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trong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sát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520" y="312336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520" y="1042623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Dấu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báo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sắp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đến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435840" y="543169"/>
            <a:ext cx="1646680" cy="42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3435840" y="969676"/>
            <a:ext cx="1646680" cy="26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2520" y="2262034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67614" y="2492867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em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ây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, gió, bầu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trời, mưa,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con vật, cây cối, con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người, đường phố...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ây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cối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ánh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nắng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trời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người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vi-VN" sz="28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solidFill>
                  <a:srgbClr val="FF0000"/>
                </a:solidFill>
                <a:latin typeface="+mn-lt"/>
              </a:rPr>
              <a:t>Một</a:t>
            </a:r>
            <a:r>
              <a:rPr lang="en-US" altLang="en-US" sz="2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buổi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đám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mây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lạ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bay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về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solidFill>
                  <a:srgbClr val="FF0000"/>
                </a:solidFill>
                <a:latin typeface="+mn-lt"/>
              </a:rPr>
              <a:t>Mưa</a:t>
            </a:r>
            <a:r>
              <a:rPr lang="en-US" altLang="en-US" sz="2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đến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rồi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lẹt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đẹt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…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lẹt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đẹt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…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mưa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giáo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solidFill>
                  <a:srgbClr val="FF0000"/>
                </a:solidFill>
                <a:latin typeface="+mn-lt"/>
              </a:rPr>
              <a:t>Mưa</a:t>
            </a:r>
            <a:r>
              <a:rPr lang="en-US" altLang="en-US" sz="2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đã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ngớt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Trời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rạng</a:t>
            </a:r>
            <a:r>
              <a:rPr lang="en-US" altLang="en-US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54777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731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Arima Madurai Black</vt:lpstr>
      <vt:lpstr>.VnAvant</vt:lpstr>
      <vt:lpstr>Arial</vt:lpstr>
      <vt:lpstr>Calibri</vt:lpstr>
      <vt:lpstr>Calibri Light</vt:lpstr>
      <vt:lpstr>等线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52</cp:revision>
  <dcterms:created xsi:type="dcterms:W3CDTF">2020-09-10T08:02:29Z</dcterms:created>
  <dcterms:modified xsi:type="dcterms:W3CDTF">2023-09-20T04:10:32Z</dcterms:modified>
</cp:coreProperties>
</file>