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2" r:id="rId3"/>
    <p:sldMasterId id="2147483738" r:id="rId4"/>
  </p:sldMasterIdLst>
  <p:notesMasterIdLst>
    <p:notesMasterId r:id="rId20"/>
  </p:notesMasterIdLst>
  <p:sldIdLst>
    <p:sldId id="257" r:id="rId5"/>
    <p:sldId id="258" r:id="rId6"/>
    <p:sldId id="259" r:id="rId7"/>
    <p:sldId id="260" r:id="rId8"/>
    <p:sldId id="261" r:id="rId9"/>
    <p:sldId id="262" r:id="rId10"/>
    <p:sldId id="272" r:id="rId11"/>
    <p:sldId id="265" r:id="rId12"/>
    <p:sldId id="264" r:id="rId13"/>
    <p:sldId id="267" r:id="rId14"/>
    <p:sldId id="266" r:id="rId15"/>
    <p:sldId id="268" r:id="rId16"/>
    <p:sldId id="269" r:id="rId17"/>
    <p:sldId id="270" r:id="rId18"/>
    <p:sldId id="27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329" autoAdjust="0"/>
  </p:normalViewPr>
  <p:slideViewPr>
    <p:cSldViewPr snapToGrid="0">
      <p:cViewPr varScale="1">
        <p:scale>
          <a:sx n="79" d="100"/>
          <a:sy n="79" d="100"/>
        </p:scale>
        <p:origin x="85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C937-E974-4EBA-87C5-1940196E080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C68A-425F-4E10-9998-FBA18873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05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28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 smtClean="0"/>
              <a:t>Hỏi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kịch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chi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55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33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Hỏi</a:t>
            </a:r>
            <a:r>
              <a:rPr lang="en-US" baseline="0" dirty="0" smtClean="0"/>
              <a:t> HS: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9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GV </a:t>
            </a:r>
            <a:r>
              <a:rPr lang="en-US" dirty="0" err="1" smtClean="0"/>
              <a:t>cho</a:t>
            </a:r>
            <a:r>
              <a:rPr lang="en-US" dirty="0" smtClean="0"/>
              <a:t> 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vùng</a:t>
            </a:r>
            <a:r>
              <a:rPr lang="en-US" baseline="0" dirty="0" smtClean="0"/>
              <a:t> Nam </a:t>
            </a:r>
            <a:r>
              <a:rPr lang="en-US" baseline="0" dirty="0" err="1" smtClean="0"/>
              <a:t>Bộ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73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3034354b_0_24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3034354b_0_24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53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Gịong  cai và lính: khi dịu giọng để mua chuộc dụ dỗ, lúc hống hách để dạo dẫm, lúc ngọt ngào xin ăn.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Gịong An thật thà, hồn nhiên.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Gịong dì Năm và chú cán bộ: tự nhiên, bình tĩnh.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Cho HS </a:t>
            </a:r>
            <a:r>
              <a:rPr lang="en-US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kịch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9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104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783133" y="1648367"/>
            <a:ext cx="70068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640856" y="1529024"/>
            <a:ext cx="70068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960000" y="3914700"/>
            <a:ext cx="2765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5171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44333" y="1648367"/>
            <a:ext cx="704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402067" y="1529469"/>
            <a:ext cx="7047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908733" y="1648369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764232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7764232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8238333" y="3813100"/>
            <a:ext cx="29964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3998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682641" y="-476703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-127409" y="5402231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11381996" y="115273"/>
            <a:ext cx="815861" cy="493783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 rot="5400000">
            <a:off x="9473893" y="4492898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730867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618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855872" y="1648364"/>
            <a:ext cx="29340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8742467" y="1529467"/>
            <a:ext cx="29044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4618067" y="1529484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5060133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8743161" y="1529467"/>
            <a:ext cx="29044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9173267" y="327106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9173267" y="3981451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9173267" y="4691833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9173267" y="540221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44467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5931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 flipH="1">
            <a:off x="11489834" y="124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-7241499" flipH="1">
            <a:off x="77251" y="-2582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3"/>
          <p:cNvSpPr/>
          <p:nvPr/>
        </p:nvSpPr>
        <p:spPr>
          <a:xfrm flipH="1">
            <a:off x="-344550" y="57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 flipH="1">
            <a:off x="9593045" y="34290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4333" y="4233567"/>
            <a:ext cx="2905200" cy="23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44333" y="1648367"/>
            <a:ext cx="2905200" cy="23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9088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796000" y="1529467"/>
            <a:ext cx="3851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02000" y="1529467"/>
            <a:ext cx="2934000" cy="236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37385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3625700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 hasCustomPrompt="1"/>
          </p:nvPr>
        </p:nvSpPr>
        <p:spPr>
          <a:xfrm>
            <a:off x="9368199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2" hasCustomPrompt="1"/>
          </p:nvPr>
        </p:nvSpPr>
        <p:spPr>
          <a:xfrm>
            <a:off x="998946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3" hasCustomPrompt="1"/>
          </p:nvPr>
        </p:nvSpPr>
        <p:spPr>
          <a:xfrm>
            <a:off x="10610724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4"/>
          </p:nvPr>
        </p:nvSpPr>
        <p:spPr>
          <a:xfrm>
            <a:off x="3625700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5"/>
          </p:nvPr>
        </p:nvSpPr>
        <p:spPr>
          <a:xfrm>
            <a:off x="7796000" y="1529484"/>
            <a:ext cx="385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8238067" y="3429000"/>
            <a:ext cx="2996400" cy="2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6"/>
          </p:nvPr>
        </p:nvSpPr>
        <p:spPr>
          <a:xfrm>
            <a:off x="4068100" y="3429000"/>
            <a:ext cx="2996400" cy="1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7"/>
          </p:nvPr>
        </p:nvSpPr>
        <p:spPr>
          <a:xfrm>
            <a:off x="959933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04500" y="4113924"/>
            <a:ext cx="2934000" cy="236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809500" y="5707733"/>
            <a:ext cx="212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4068100" y="4764600"/>
            <a:ext cx="29964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 hasCustomPrompt="1"/>
          </p:nvPr>
        </p:nvSpPr>
        <p:spPr>
          <a:xfrm>
            <a:off x="402300" y="4113933"/>
            <a:ext cx="293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7478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8903621" y="32009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1729900" y="-125965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383424" y="4382848"/>
            <a:ext cx="1318936" cy="1201088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 flipH="1">
            <a:off x="11563305" y="152575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1009467" y="23610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1009467" y="29571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4951867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4951867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8741200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8741200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10200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67933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275933" y="42807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33800" y="4178967"/>
            <a:ext cx="35140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544333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402067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1009467" y="49934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1009467" y="55895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4951867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4951867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8741200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8741200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2996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/>
          <p:nvPr/>
        </p:nvSpPr>
        <p:spPr>
          <a:xfrm flipH="1">
            <a:off x="-387816" y="-682345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377341" y="-36728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 flipH="1">
            <a:off x="11893236" y="636206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44333" y="2620263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44333" y="4756829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44333" y="483696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402067" y="362167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hasCustomPrompt="1"/>
          </p:nvPr>
        </p:nvSpPr>
        <p:spPr>
          <a:xfrm>
            <a:off x="3441951" y="789533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/>
          <p:nvPr/>
        </p:nvSpPr>
        <p:spPr>
          <a:xfrm>
            <a:off x="402067" y="4648300"/>
            <a:ext cx="11245600" cy="182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02067" y="2505233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3438851" y="1390855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5" hasCustomPrompt="1"/>
          </p:nvPr>
        </p:nvSpPr>
        <p:spPr>
          <a:xfrm>
            <a:off x="3441951" y="2902200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>
            <a:off x="3438851" y="3503521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7" hasCustomPrompt="1"/>
          </p:nvPr>
        </p:nvSpPr>
        <p:spPr>
          <a:xfrm>
            <a:off x="3441951" y="5014867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>
            <a:off x="3438851" y="5616188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8404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>
            <a:off x="7488808" y="-213833"/>
            <a:ext cx="3985048" cy="1056820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 rot="5400000">
            <a:off x="-1605524" y="-349663"/>
            <a:ext cx="4015191" cy="354212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11304011" y="2534572"/>
            <a:ext cx="971843" cy="69974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4333" y="483701"/>
            <a:ext cx="11245600" cy="21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-8387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 flipH="1">
            <a:off x="10096774" y="5162546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402067" y="362167"/>
            <a:ext cx="11245600" cy="21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44341" y="2957063"/>
            <a:ext cx="11245600" cy="36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3572400" y="540967"/>
            <a:ext cx="50472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1"/>
          </p:nvPr>
        </p:nvSpPr>
        <p:spPr>
          <a:xfrm>
            <a:off x="3572403" y="3879433"/>
            <a:ext cx="504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214000" y="4936233"/>
            <a:ext cx="57640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2020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02000" y="2823100"/>
            <a:ext cx="11245600" cy="36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94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8917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941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1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811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2241229" y="12035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rot="2386329">
            <a:off x="598388" y="5415613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862028" y="-2736784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30"/>
          <p:cNvSpPr/>
          <p:nvPr/>
        </p:nvSpPr>
        <p:spPr>
          <a:xfrm rot="-5400000">
            <a:off x="9753554" y="3373418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4675035" y="65324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11162976" y="9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420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71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3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76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442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87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091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26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7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92059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361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64830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857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07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717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104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319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7750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264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87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560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707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641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10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287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775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260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00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652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16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620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9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74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7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83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952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293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979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53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1_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827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74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826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9258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121120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20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153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743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113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293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50817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722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61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658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483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9532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5106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810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65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961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750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720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67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81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5315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3295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897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3627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4571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4155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236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5924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538373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8806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6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4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3473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373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5429" y="4196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386329">
            <a:off x="-157479" y="3441946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25439" y="-707151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8903387" y="3163451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241102" y="60705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231992" y="7199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787759" y="5085620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649751" y="494514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440400" y="4993033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309000" y="1468633"/>
            <a:ext cx="7574000" cy="30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0078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483877" y="3174057"/>
            <a:ext cx="708140" cy="50987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-344009" y="49587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360177" y="5403328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360177" y="-955605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9665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9308136" y="-195533"/>
            <a:ext cx="3204936" cy="13055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5467" y="5786972"/>
            <a:ext cx="814527" cy="879656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80533" y="-557791"/>
            <a:ext cx="2468675" cy="96984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1280499" y="-373801"/>
            <a:ext cx="547877" cy="96984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650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333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1917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472552" y="4624725"/>
            <a:ext cx="1537029" cy="278750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4392" y="6427200"/>
            <a:ext cx="2723193" cy="6957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44333" y="1648367"/>
            <a:ext cx="5531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7199942">
            <a:off x="-422739" y="-684023"/>
            <a:ext cx="2765472" cy="243965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0396665" y="-1207561"/>
            <a:ext cx="3132191" cy="318864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-3006881">
            <a:off x="11706402" y="5218544"/>
            <a:ext cx="485581" cy="86244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352535" y="1648367"/>
            <a:ext cx="543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239277" y="1529467"/>
            <a:ext cx="54084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02067" y="1529467"/>
            <a:ext cx="55316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402067" y="1529472"/>
            <a:ext cx="553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285867" y="302486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6947400" y="3568067"/>
            <a:ext cx="3976000" cy="21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6239267" y="1529472"/>
            <a:ext cx="540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85867" y="3735251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1285867" y="4445633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1285867" y="515601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1285867" y="5866400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9078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05887" y="2546451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1363920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63160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0368453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1551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539493" y="5461612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 rot="1854784">
            <a:off x="11433867" y="5216909"/>
            <a:ext cx="971811" cy="172027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432266" y="-1097401"/>
            <a:ext cx="4885449" cy="2320060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711884" y="2548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711884" y="30336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711884" y="35192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711884" y="40048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711884" y="44904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711884" y="4976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2226117" y="2548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2226117" y="30336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2226117" y="35192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2226117" y="40048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2226117" y="44904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2226117" y="4976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4717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 rot="-5400000">
            <a:off x="9185189" y="2073878"/>
            <a:ext cx="6657188" cy="3161643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397909" y="64823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-5400000">
            <a:off x="-3498938" y="1572997"/>
            <a:ext cx="6657188" cy="3161644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821492" y="4793953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683484" y="46534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752500" y="1514844"/>
            <a:ext cx="6668400" cy="2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ubTitle" idx="1"/>
          </p:nvPr>
        </p:nvSpPr>
        <p:spPr>
          <a:xfrm>
            <a:off x="3474133" y="4701367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367280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1064591" y="3572295"/>
            <a:ext cx="5057443" cy="4461587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44396" y="-392800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rot="9192076">
            <a:off x="5300109" y="-2530144"/>
            <a:ext cx="5057392" cy="446154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11554397" y="3129273"/>
            <a:ext cx="872632" cy="861935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878941" y="6504457"/>
            <a:ext cx="548108" cy="441511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2761792" y="4964853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623784" y="48243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761800" y="1343933"/>
            <a:ext cx="66684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163267" y="4852767"/>
            <a:ext cx="58136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34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855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544333" y="2324051"/>
            <a:ext cx="50572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02067" y="2205151"/>
            <a:ext cx="50572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7" name="Google Shape;137;p10"/>
          <p:cNvSpPr/>
          <p:nvPr/>
        </p:nvSpPr>
        <p:spPr>
          <a:xfrm>
            <a:off x="-422809" y="53896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9991" y="538346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0010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1258799" y="-133284"/>
            <a:ext cx="3326677" cy="10302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942" y="5689271"/>
            <a:ext cx="976489" cy="1195428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5400000">
            <a:off x="8408391" y="3154210"/>
            <a:ext cx="4808923" cy="421536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544167" y="489167"/>
            <a:ext cx="11245600" cy="61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2133567"/>
            <a:ext cx="87680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712000" y="4148433"/>
            <a:ext cx="8768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62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8242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861993" y="49753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7803602" y="-156919"/>
            <a:ext cx="3324932" cy="123163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05082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7153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88307" y="6098628"/>
            <a:ext cx="625344" cy="675379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993709" y="-798787"/>
            <a:ext cx="5311243" cy="252226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1880204" y="5961423"/>
            <a:ext cx="473657" cy="353139"/>
          </a:xfrm>
          <a:custGeom>
            <a:avLst/>
            <a:gdLst/>
            <a:ahLst/>
            <a:cxnLst/>
            <a:rect l="l" t="t" r="r" b="b"/>
            <a:pathLst>
              <a:path w="12215" h="9107" extrusionOk="0">
                <a:moveTo>
                  <a:pt x="949" y="340"/>
                </a:moveTo>
                <a:cubicBezTo>
                  <a:pt x="1925" y="630"/>
                  <a:pt x="2898" y="916"/>
                  <a:pt x="3820" y="1363"/>
                </a:cubicBezTo>
                <a:cubicBezTo>
                  <a:pt x="4334" y="1611"/>
                  <a:pt x="4825" y="1904"/>
                  <a:pt x="5270" y="2258"/>
                </a:cubicBezTo>
                <a:cubicBezTo>
                  <a:pt x="5505" y="2444"/>
                  <a:pt x="5734" y="2646"/>
                  <a:pt x="5934" y="2868"/>
                </a:cubicBezTo>
                <a:cubicBezTo>
                  <a:pt x="6067" y="3016"/>
                  <a:pt x="6230" y="3194"/>
                  <a:pt x="6309" y="3377"/>
                </a:cubicBezTo>
                <a:cubicBezTo>
                  <a:pt x="6345" y="3428"/>
                  <a:pt x="6366" y="3484"/>
                  <a:pt x="6374" y="3541"/>
                </a:cubicBezTo>
                <a:cubicBezTo>
                  <a:pt x="5890" y="3133"/>
                  <a:pt x="5368" y="2770"/>
                  <a:pt x="4829" y="2510"/>
                </a:cubicBezTo>
                <a:cubicBezTo>
                  <a:pt x="4821" y="2506"/>
                  <a:pt x="4812" y="2504"/>
                  <a:pt x="4803" y="2504"/>
                </a:cubicBezTo>
                <a:cubicBezTo>
                  <a:pt x="4750" y="2504"/>
                  <a:pt x="4699" y="2571"/>
                  <a:pt x="4753" y="2613"/>
                </a:cubicBezTo>
                <a:cubicBezTo>
                  <a:pt x="5289" y="3043"/>
                  <a:pt x="5851" y="3443"/>
                  <a:pt x="6405" y="3857"/>
                </a:cubicBezTo>
                <a:cubicBezTo>
                  <a:pt x="6408" y="3925"/>
                  <a:pt x="6375" y="3959"/>
                  <a:pt x="6306" y="3959"/>
                </a:cubicBezTo>
                <a:cubicBezTo>
                  <a:pt x="6276" y="3959"/>
                  <a:pt x="6238" y="3952"/>
                  <a:pt x="6193" y="3938"/>
                </a:cubicBezTo>
                <a:cubicBezTo>
                  <a:pt x="6134" y="3952"/>
                  <a:pt x="6074" y="3958"/>
                  <a:pt x="6011" y="3958"/>
                </a:cubicBezTo>
                <a:cubicBezTo>
                  <a:pt x="5462" y="3958"/>
                  <a:pt x="4761" y="3489"/>
                  <a:pt x="4378" y="3212"/>
                </a:cubicBezTo>
                <a:cubicBezTo>
                  <a:pt x="3879" y="2850"/>
                  <a:pt x="3453" y="2403"/>
                  <a:pt x="3021" y="1967"/>
                </a:cubicBezTo>
                <a:cubicBezTo>
                  <a:pt x="2408" y="1341"/>
                  <a:pt x="1758" y="700"/>
                  <a:pt x="949" y="340"/>
                </a:cubicBezTo>
                <a:close/>
                <a:moveTo>
                  <a:pt x="5902" y="7074"/>
                </a:moveTo>
                <a:cubicBezTo>
                  <a:pt x="6224" y="7074"/>
                  <a:pt x="6547" y="7095"/>
                  <a:pt x="6867" y="7121"/>
                </a:cubicBezTo>
                <a:cubicBezTo>
                  <a:pt x="6454" y="7411"/>
                  <a:pt x="6040" y="7702"/>
                  <a:pt x="5630" y="7994"/>
                </a:cubicBezTo>
                <a:cubicBezTo>
                  <a:pt x="5194" y="8304"/>
                  <a:pt x="4749" y="8686"/>
                  <a:pt x="4226" y="8840"/>
                </a:cubicBezTo>
                <a:cubicBezTo>
                  <a:pt x="4055" y="8889"/>
                  <a:pt x="3884" y="8913"/>
                  <a:pt x="3716" y="8913"/>
                </a:cubicBezTo>
                <a:cubicBezTo>
                  <a:pt x="3176" y="8913"/>
                  <a:pt x="2669" y="8671"/>
                  <a:pt x="2295" y="8285"/>
                </a:cubicBezTo>
                <a:lnTo>
                  <a:pt x="2295" y="8285"/>
                </a:lnTo>
                <a:cubicBezTo>
                  <a:pt x="2541" y="8402"/>
                  <a:pt x="2810" y="8466"/>
                  <a:pt x="3077" y="8466"/>
                </a:cubicBezTo>
                <a:cubicBezTo>
                  <a:pt x="3498" y="8466"/>
                  <a:pt x="3915" y="8309"/>
                  <a:pt x="4232" y="7959"/>
                </a:cubicBezTo>
                <a:cubicBezTo>
                  <a:pt x="4264" y="7925"/>
                  <a:pt x="4236" y="7869"/>
                  <a:pt x="4197" y="7869"/>
                </a:cubicBezTo>
                <a:cubicBezTo>
                  <a:pt x="4189" y="7869"/>
                  <a:pt x="4180" y="7871"/>
                  <a:pt x="4172" y="7877"/>
                </a:cubicBezTo>
                <a:cubicBezTo>
                  <a:pt x="3838" y="8120"/>
                  <a:pt x="3485" y="8226"/>
                  <a:pt x="3148" y="8226"/>
                </a:cubicBezTo>
                <a:cubicBezTo>
                  <a:pt x="2854" y="8226"/>
                  <a:pt x="2571" y="8145"/>
                  <a:pt x="2324" y="8000"/>
                </a:cubicBezTo>
                <a:lnTo>
                  <a:pt x="2324" y="8000"/>
                </a:lnTo>
                <a:cubicBezTo>
                  <a:pt x="2443" y="8040"/>
                  <a:pt x="2558" y="8057"/>
                  <a:pt x="2669" y="8057"/>
                </a:cubicBezTo>
                <a:cubicBezTo>
                  <a:pt x="3149" y="8057"/>
                  <a:pt x="3565" y="7732"/>
                  <a:pt x="4016" y="7486"/>
                </a:cubicBezTo>
                <a:cubicBezTo>
                  <a:pt x="4607" y="7163"/>
                  <a:pt x="5251" y="7074"/>
                  <a:pt x="5902" y="7074"/>
                </a:cubicBezTo>
                <a:close/>
                <a:moveTo>
                  <a:pt x="479" y="1"/>
                </a:moveTo>
                <a:cubicBezTo>
                  <a:pt x="378" y="1"/>
                  <a:pt x="345" y="156"/>
                  <a:pt x="454" y="188"/>
                </a:cubicBezTo>
                <a:cubicBezTo>
                  <a:pt x="477" y="194"/>
                  <a:pt x="499" y="203"/>
                  <a:pt x="522" y="209"/>
                </a:cubicBezTo>
                <a:cubicBezTo>
                  <a:pt x="504" y="232"/>
                  <a:pt x="501" y="266"/>
                  <a:pt x="532" y="281"/>
                </a:cubicBezTo>
                <a:cubicBezTo>
                  <a:pt x="1954" y="903"/>
                  <a:pt x="2786" y="2183"/>
                  <a:pt x="3949" y="3145"/>
                </a:cubicBezTo>
                <a:cubicBezTo>
                  <a:pt x="4440" y="3551"/>
                  <a:pt x="4998" y="3909"/>
                  <a:pt x="5621" y="4066"/>
                </a:cubicBezTo>
                <a:cubicBezTo>
                  <a:pt x="5778" y="4106"/>
                  <a:pt x="6022" y="4173"/>
                  <a:pt x="6239" y="4173"/>
                </a:cubicBezTo>
                <a:cubicBezTo>
                  <a:pt x="6400" y="4173"/>
                  <a:pt x="6546" y="4136"/>
                  <a:pt x="6631" y="4025"/>
                </a:cubicBezTo>
                <a:cubicBezTo>
                  <a:pt x="6836" y="4179"/>
                  <a:pt x="7037" y="4336"/>
                  <a:pt x="7235" y="4498"/>
                </a:cubicBezTo>
                <a:cubicBezTo>
                  <a:pt x="7076" y="4467"/>
                  <a:pt x="6916" y="4434"/>
                  <a:pt x="6754" y="4393"/>
                </a:cubicBezTo>
                <a:cubicBezTo>
                  <a:pt x="5946" y="4198"/>
                  <a:pt x="5058" y="3969"/>
                  <a:pt x="4197" y="3969"/>
                </a:cubicBezTo>
                <a:cubicBezTo>
                  <a:pt x="3556" y="3969"/>
                  <a:pt x="2931" y="4096"/>
                  <a:pt x="2365" y="4459"/>
                </a:cubicBezTo>
                <a:cubicBezTo>
                  <a:pt x="2183" y="4577"/>
                  <a:pt x="2020" y="4716"/>
                  <a:pt x="1874" y="4871"/>
                </a:cubicBezTo>
                <a:cubicBezTo>
                  <a:pt x="1750" y="4913"/>
                  <a:pt x="1622" y="4936"/>
                  <a:pt x="1492" y="4936"/>
                </a:cubicBezTo>
                <a:cubicBezTo>
                  <a:pt x="1330" y="4936"/>
                  <a:pt x="1166" y="4899"/>
                  <a:pt x="1005" y="4816"/>
                </a:cubicBezTo>
                <a:cubicBezTo>
                  <a:pt x="745" y="4678"/>
                  <a:pt x="517" y="4431"/>
                  <a:pt x="490" y="4130"/>
                </a:cubicBezTo>
                <a:cubicBezTo>
                  <a:pt x="464" y="3859"/>
                  <a:pt x="711" y="3707"/>
                  <a:pt x="955" y="3707"/>
                </a:cubicBezTo>
                <a:cubicBezTo>
                  <a:pt x="1090" y="3707"/>
                  <a:pt x="1225" y="3754"/>
                  <a:pt x="1313" y="3853"/>
                </a:cubicBezTo>
                <a:cubicBezTo>
                  <a:pt x="1473" y="4037"/>
                  <a:pt x="1521" y="4274"/>
                  <a:pt x="1535" y="4505"/>
                </a:cubicBezTo>
                <a:cubicBezTo>
                  <a:pt x="1537" y="4552"/>
                  <a:pt x="1582" y="4583"/>
                  <a:pt x="1623" y="4583"/>
                </a:cubicBezTo>
                <a:cubicBezTo>
                  <a:pt x="1654" y="4583"/>
                  <a:pt x="1684" y="4565"/>
                  <a:pt x="1691" y="4524"/>
                </a:cubicBezTo>
                <a:cubicBezTo>
                  <a:pt x="1778" y="4045"/>
                  <a:pt x="1455" y="3506"/>
                  <a:pt x="954" y="3416"/>
                </a:cubicBezTo>
                <a:cubicBezTo>
                  <a:pt x="912" y="3409"/>
                  <a:pt x="871" y="3405"/>
                  <a:pt x="831" y="3405"/>
                </a:cubicBezTo>
                <a:cubicBezTo>
                  <a:pt x="437" y="3405"/>
                  <a:pt x="215" y="3781"/>
                  <a:pt x="267" y="4171"/>
                </a:cubicBezTo>
                <a:cubicBezTo>
                  <a:pt x="334" y="4683"/>
                  <a:pt x="815" y="5069"/>
                  <a:pt x="1308" y="5135"/>
                </a:cubicBezTo>
                <a:cubicBezTo>
                  <a:pt x="1362" y="5142"/>
                  <a:pt x="1416" y="5146"/>
                  <a:pt x="1470" y="5146"/>
                </a:cubicBezTo>
                <a:cubicBezTo>
                  <a:pt x="1534" y="5146"/>
                  <a:pt x="1597" y="5140"/>
                  <a:pt x="1660" y="5130"/>
                </a:cubicBezTo>
                <a:lnTo>
                  <a:pt x="1660" y="5130"/>
                </a:lnTo>
                <a:cubicBezTo>
                  <a:pt x="1218" y="5750"/>
                  <a:pt x="1062" y="6549"/>
                  <a:pt x="1352" y="7273"/>
                </a:cubicBezTo>
                <a:cubicBezTo>
                  <a:pt x="1447" y="7761"/>
                  <a:pt x="1671" y="8452"/>
                  <a:pt x="1141" y="8655"/>
                </a:cubicBezTo>
                <a:cubicBezTo>
                  <a:pt x="1058" y="8686"/>
                  <a:pt x="982" y="8700"/>
                  <a:pt x="913" y="8700"/>
                </a:cubicBezTo>
                <a:cubicBezTo>
                  <a:pt x="426" y="8700"/>
                  <a:pt x="289" y="7996"/>
                  <a:pt x="740" y="7689"/>
                </a:cubicBezTo>
                <a:cubicBezTo>
                  <a:pt x="803" y="7647"/>
                  <a:pt x="777" y="7542"/>
                  <a:pt x="707" y="7542"/>
                </a:cubicBezTo>
                <a:cubicBezTo>
                  <a:pt x="698" y="7542"/>
                  <a:pt x="689" y="7543"/>
                  <a:pt x="679" y="7547"/>
                </a:cubicBezTo>
                <a:cubicBezTo>
                  <a:pt x="0" y="7773"/>
                  <a:pt x="123" y="8799"/>
                  <a:pt x="817" y="8905"/>
                </a:cubicBezTo>
                <a:cubicBezTo>
                  <a:pt x="856" y="8911"/>
                  <a:pt x="895" y="8914"/>
                  <a:pt x="934" y="8914"/>
                </a:cubicBezTo>
                <a:cubicBezTo>
                  <a:pt x="1214" y="8914"/>
                  <a:pt x="1481" y="8762"/>
                  <a:pt x="1599" y="8499"/>
                </a:cubicBezTo>
                <a:cubicBezTo>
                  <a:pt x="1709" y="8259"/>
                  <a:pt x="1679" y="7997"/>
                  <a:pt x="1612" y="7737"/>
                </a:cubicBezTo>
                <a:lnTo>
                  <a:pt x="1612" y="7737"/>
                </a:lnTo>
                <a:cubicBezTo>
                  <a:pt x="1669" y="7812"/>
                  <a:pt x="1733" y="7884"/>
                  <a:pt x="1802" y="7949"/>
                </a:cubicBezTo>
                <a:cubicBezTo>
                  <a:pt x="2159" y="8648"/>
                  <a:pt x="2921" y="9106"/>
                  <a:pt x="3714" y="9106"/>
                </a:cubicBezTo>
                <a:cubicBezTo>
                  <a:pt x="3723" y="9106"/>
                  <a:pt x="3733" y="9106"/>
                  <a:pt x="3743" y="9106"/>
                </a:cubicBezTo>
                <a:cubicBezTo>
                  <a:pt x="4299" y="9101"/>
                  <a:pt x="4764" y="8835"/>
                  <a:pt x="5212" y="8525"/>
                </a:cubicBezTo>
                <a:cubicBezTo>
                  <a:pt x="5860" y="8075"/>
                  <a:pt x="6489" y="7599"/>
                  <a:pt x="7122" y="7129"/>
                </a:cubicBezTo>
                <a:cubicBezTo>
                  <a:pt x="7186" y="7082"/>
                  <a:pt x="7163" y="6992"/>
                  <a:pt x="7084" y="6984"/>
                </a:cubicBezTo>
                <a:cubicBezTo>
                  <a:pt x="6676" y="6945"/>
                  <a:pt x="6259" y="6906"/>
                  <a:pt x="5844" y="6906"/>
                </a:cubicBezTo>
                <a:cubicBezTo>
                  <a:pt x="5475" y="6906"/>
                  <a:pt x="5107" y="6937"/>
                  <a:pt x="4748" y="7025"/>
                </a:cubicBezTo>
                <a:cubicBezTo>
                  <a:pt x="4043" y="7195"/>
                  <a:pt x="3344" y="7910"/>
                  <a:pt x="2613" y="7910"/>
                </a:cubicBezTo>
                <a:cubicBezTo>
                  <a:pt x="2496" y="7910"/>
                  <a:pt x="2378" y="7892"/>
                  <a:pt x="2259" y="7850"/>
                </a:cubicBezTo>
                <a:cubicBezTo>
                  <a:pt x="2253" y="7847"/>
                  <a:pt x="2247" y="7846"/>
                  <a:pt x="2241" y="7846"/>
                </a:cubicBezTo>
                <a:cubicBezTo>
                  <a:pt x="2208" y="7846"/>
                  <a:pt x="2183" y="7879"/>
                  <a:pt x="2180" y="7910"/>
                </a:cubicBezTo>
                <a:cubicBezTo>
                  <a:pt x="1612" y="7501"/>
                  <a:pt x="1283" y="6738"/>
                  <a:pt x="1539" y="5910"/>
                </a:cubicBezTo>
                <a:cubicBezTo>
                  <a:pt x="1655" y="5534"/>
                  <a:pt x="1845" y="5234"/>
                  <a:pt x="2087" y="4997"/>
                </a:cubicBezTo>
                <a:cubicBezTo>
                  <a:pt x="2277" y="4906"/>
                  <a:pt x="2448" y="4775"/>
                  <a:pt x="2601" y="4622"/>
                </a:cubicBezTo>
                <a:cubicBezTo>
                  <a:pt x="2822" y="4505"/>
                  <a:pt x="3060" y="4416"/>
                  <a:pt x="3312" y="4356"/>
                </a:cubicBezTo>
                <a:lnTo>
                  <a:pt x="3312" y="4356"/>
                </a:lnTo>
                <a:cubicBezTo>
                  <a:pt x="3044" y="4598"/>
                  <a:pt x="2869" y="4925"/>
                  <a:pt x="2825" y="5302"/>
                </a:cubicBezTo>
                <a:cubicBezTo>
                  <a:pt x="2779" y="5722"/>
                  <a:pt x="2936" y="6156"/>
                  <a:pt x="3389" y="6239"/>
                </a:cubicBezTo>
                <a:cubicBezTo>
                  <a:pt x="3434" y="6247"/>
                  <a:pt x="3480" y="6251"/>
                  <a:pt x="3525" y="6251"/>
                </a:cubicBezTo>
                <a:cubicBezTo>
                  <a:pt x="3849" y="6251"/>
                  <a:pt x="4161" y="6044"/>
                  <a:pt x="4204" y="5701"/>
                </a:cubicBezTo>
                <a:cubicBezTo>
                  <a:pt x="4249" y="5333"/>
                  <a:pt x="4003" y="4964"/>
                  <a:pt x="3630" y="4924"/>
                </a:cubicBezTo>
                <a:cubicBezTo>
                  <a:pt x="3628" y="4923"/>
                  <a:pt x="3626" y="4923"/>
                  <a:pt x="3624" y="4923"/>
                </a:cubicBezTo>
                <a:cubicBezTo>
                  <a:pt x="3563" y="4923"/>
                  <a:pt x="3535" y="5024"/>
                  <a:pt x="3594" y="5051"/>
                </a:cubicBezTo>
                <a:cubicBezTo>
                  <a:pt x="3851" y="5161"/>
                  <a:pt x="4072" y="5428"/>
                  <a:pt x="3982" y="5724"/>
                </a:cubicBezTo>
                <a:cubicBezTo>
                  <a:pt x="3919" y="5928"/>
                  <a:pt x="3731" y="6028"/>
                  <a:pt x="3540" y="6028"/>
                </a:cubicBezTo>
                <a:cubicBezTo>
                  <a:pt x="3410" y="6028"/>
                  <a:pt x="3279" y="5982"/>
                  <a:pt x="3185" y="5891"/>
                </a:cubicBezTo>
                <a:cubicBezTo>
                  <a:pt x="2733" y="5455"/>
                  <a:pt x="3167" y="4668"/>
                  <a:pt x="3573" y="4302"/>
                </a:cubicBezTo>
                <a:cubicBezTo>
                  <a:pt x="3824" y="4258"/>
                  <a:pt x="4083" y="4239"/>
                  <a:pt x="4340" y="4239"/>
                </a:cubicBezTo>
                <a:cubicBezTo>
                  <a:pt x="4653" y="4239"/>
                  <a:pt x="4965" y="4268"/>
                  <a:pt x="5260" y="4318"/>
                </a:cubicBezTo>
                <a:cubicBezTo>
                  <a:pt x="6204" y="4480"/>
                  <a:pt x="7127" y="4789"/>
                  <a:pt x="8076" y="4904"/>
                </a:cubicBezTo>
                <a:cubicBezTo>
                  <a:pt x="7873" y="4991"/>
                  <a:pt x="7693" y="5120"/>
                  <a:pt x="7582" y="5323"/>
                </a:cubicBezTo>
                <a:cubicBezTo>
                  <a:pt x="7420" y="5619"/>
                  <a:pt x="7456" y="5984"/>
                  <a:pt x="7747" y="6180"/>
                </a:cubicBezTo>
                <a:cubicBezTo>
                  <a:pt x="7872" y="6264"/>
                  <a:pt x="8035" y="6303"/>
                  <a:pt x="8205" y="6303"/>
                </a:cubicBezTo>
                <a:cubicBezTo>
                  <a:pt x="8709" y="6303"/>
                  <a:pt x="9274" y="5959"/>
                  <a:pt x="9089" y="5423"/>
                </a:cubicBezTo>
                <a:cubicBezTo>
                  <a:pt x="9079" y="5392"/>
                  <a:pt x="9051" y="5377"/>
                  <a:pt x="9024" y="5377"/>
                </a:cubicBezTo>
                <a:cubicBezTo>
                  <a:pt x="8992" y="5377"/>
                  <a:pt x="8961" y="5398"/>
                  <a:pt x="8961" y="5439"/>
                </a:cubicBezTo>
                <a:cubicBezTo>
                  <a:pt x="8964" y="5837"/>
                  <a:pt x="8602" y="6130"/>
                  <a:pt x="8228" y="6130"/>
                </a:cubicBezTo>
                <a:cubicBezTo>
                  <a:pt x="8108" y="6130"/>
                  <a:pt x="7987" y="6100"/>
                  <a:pt x="7876" y="6033"/>
                </a:cubicBezTo>
                <a:cubicBezTo>
                  <a:pt x="7559" y="5840"/>
                  <a:pt x="7659" y="5437"/>
                  <a:pt x="7885" y="5220"/>
                </a:cubicBezTo>
                <a:cubicBezTo>
                  <a:pt x="8037" y="5076"/>
                  <a:pt x="8232" y="4994"/>
                  <a:pt x="8428" y="4930"/>
                </a:cubicBezTo>
                <a:cubicBezTo>
                  <a:pt x="8544" y="4937"/>
                  <a:pt x="8662" y="4941"/>
                  <a:pt x="8781" y="4941"/>
                </a:cubicBezTo>
                <a:cubicBezTo>
                  <a:pt x="8874" y="4941"/>
                  <a:pt x="8968" y="4938"/>
                  <a:pt x="9063" y="4932"/>
                </a:cubicBezTo>
                <a:cubicBezTo>
                  <a:pt x="10208" y="4858"/>
                  <a:pt x="11292" y="4431"/>
                  <a:pt x="12182" y="3706"/>
                </a:cubicBezTo>
                <a:cubicBezTo>
                  <a:pt x="12215" y="3681"/>
                  <a:pt x="12183" y="3631"/>
                  <a:pt x="12148" y="3631"/>
                </a:cubicBezTo>
                <a:cubicBezTo>
                  <a:pt x="12141" y="3631"/>
                  <a:pt x="12134" y="3633"/>
                  <a:pt x="12128" y="3637"/>
                </a:cubicBezTo>
                <a:cubicBezTo>
                  <a:pt x="11526" y="4042"/>
                  <a:pt x="10909" y="4312"/>
                  <a:pt x="10277" y="4472"/>
                </a:cubicBezTo>
                <a:cubicBezTo>
                  <a:pt x="10277" y="4448"/>
                  <a:pt x="10263" y="4422"/>
                  <a:pt x="10237" y="4422"/>
                </a:cubicBezTo>
                <a:cubicBezTo>
                  <a:pt x="10234" y="4422"/>
                  <a:pt x="10232" y="4422"/>
                  <a:pt x="10230" y="4423"/>
                </a:cubicBezTo>
                <a:cubicBezTo>
                  <a:pt x="10122" y="4437"/>
                  <a:pt x="10007" y="4446"/>
                  <a:pt x="9891" y="4446"/>
                </a:cubicBezTo>
                <a:cubicBezTo>
                  <a:pt x="9464" y="4446"/>
                  <a:pt x="9021" y="4325"/>
                  <a:pt x="8849" y="3889"/>
                </a:cubicBezTo>
                <a:cubicBezTo>
                  <a:pt x="8739" y="3608"/>
                  <a:pt x="8853" y="3227"/>
                  <a:pt x="9181" y="3150"/>
                </a:cubicBezTo>
                <a:cubicBezTo>
                  <a:pt x="9213" y="3142"/>
                  <a:pt x="9243" y="3139"/>
                  <a:pt x="9272" y="3139"/>
                </a:cubicBezTo>
                <a:cubicBezTo>
                  <a:pt x="9561" y="3139"/>
                  <a:pt x="9685" y="3491"/>
                  <a:pt x="9559" y="3731"/>
                </a:cubicBezTo>
                <a:cubicBezTo>
                  <a:pt x="9528" y="3790"/>
                  <a:pt x="9575" y="3847"/>
                  <a:pt x="9628" y="3847"/>
                </a:cubicBezTo>
                <a:cubicBezTo>
                  <a:pt x="9646" y="3847"/>
                  <a:pt x="9665" y="3840"/>
                  <a:pt x="9681" y="3826"/>
                </a:cubicBezTo>
                <a:cubicBezTo>
                  <a:pt x="9919" y="3611"/>
                  <a:pt x="9811" y="3223"/>
                  <a:pt x="9573" y="3050"/>
                </a:cubicBezTo>
                <a:cubicBezTo>
                  <a:pt x="9480" y="2981"/>
                  <a:pt x="9377" y="2951"/>
                  <a:pt x="9274" y="2951"/>
                </a:cubicBezTo>
                <a:cubicBezTo>
                  <a:pt x="9061" y="2951"/>
                  <a:pt x="8849" y="3082"/>
                  <a:pt x="8731" y="3272"/>
                </a:cubicBezTo>
                <a:cubicBezTo>
                  <a:pt x="8511" y="3623"/>
                  <a:pt x="8642" y="4046"/>
                  <a:pt x="8939" y="4303"/>
                </a:cubicBezTo>
                <a:cubicBezTo>
                  <a:pt x="9174" y="4507"/>
                  <a:pt x="9460" y="4577"/>
                  <a:pt x="9753" y="4577"/>
                </a:cubicBezTo>
                <a:cubicBezTo>
                  <a:pt x="9760" y="4577"/>
                  <a:pt x="9766" y="4577"/>
                  <a:pt x="9773" y="4577"/>
                </a:cubicBezTo>
                <a:lnTo>
                  <a:pt x="9773" y="4577"/>
                </a:lnTo>
                <a:cubicBezTo>
                  <a:pt x="9441" y="4630"/>
                  <a:pt x="9105" y="4656"/>
                  <a:pt x="8764" y="4656"/>
                </a:cubicBezTo>
                <a:cubicBezTo>
                  <a:pt x="8327" y="4656"/>
                  <a:pt x="7883" y="4614"/>
                  <a:pt x="7431" y="4536"/>
                </a:cubicBezTo>
                <a:cubicBezTo>
                  <a:pt x="7204" y="4298"/>
                  <a:pt x="6962" y="4058"/>
                  <a:pt x="6705" y="3827"/>
                </a:cubicBezTo>
                <a:cubicBezTo>
                  <a:pt x="6733" y="3452"/>
                  <a:pt x="6286" y="2948"/>
                  <a:pt x="6081" y="2723"/>
                </a:cubicBezTo>
                <a:cubicBezTo>
                  <a:pt x="5630" y="2223"/>
                  <a:pt x="5067" y="1814"/>
                  <a:pt x="4487" y="1481"/>
                </a:cubicBezTo>
                <a:cubicBezTo>
                  <a:pt x="3263" y="775"/>
                  <a:pt x="1868" y="355"/>
                  <a:pt x="506" y="4"/>
                </a:cubicBezTo>
                <a:cubicBezTo>
                  <a:pt x="496" y="2"/>
                  <a:pt x="487" y="1"/>
                  <a:pt x="4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8453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10511327" y="3357373"/>
            <a:ext cx="2447117" cy="443800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1162976" y="1737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2954198">
            <a:off x="-391765" y="-1498993"/>
            <a:ext cx="2447111" cy="4437989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4644" y="4397872"/>
            <a:ext cx="203577" cy="717213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3920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9624628" y="-636196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99096" y="-321133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4484" y="640821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9929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8031544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 flipH="1">
            <a:off x="238735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flipH="1">
            <a:off x="-263160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4529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749057" y="29801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88734" y="-179131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662529" y="385733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7682" y="99409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471472" y="5348536"/>
            <a:ext cx="636945" cy="525501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410200" y="4257133"/>
            <a:ext cx="35744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267933" y="4126667"/>
            <a:ext cx="35744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275933" y="4257133"/>
            <a:ext cx="35140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133800" y="4126667"/>
            <a:ext cx="35140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960000" y="1976467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960000" y="26800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49518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49518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86810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86810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49518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49518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86810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86810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319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-8" y="96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11302942" y="5701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-969264" y="36372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 rot="7241499">
            <a:off x="8857119" y="-2610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544341" y="4810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02067" y="362167"/>
            <a:ext cx="11245600" cy="496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544341" y="5701971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3053433" y="5679633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2406633" y="1393600"/>
            <a:ext cx="7378800" cy="3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6" name="Google Shape;246;p19"/>
          <p:cNvSpPr/>
          <p:nvPr/>
        </p:nvSpPr>
        <p:spPr>
          <a:xfrm>
            <a:off x="402033" y="5567867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3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530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240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73" r:id="rId15"/>
    <p:sldLayoutId id="2147483771" r:id="rId16"/>
    <p:sldLayoutId id="2147483769" r:id="rId17"/>
    <p:sldLayoutId id="2147483768" r:id="rId18"/>
    <p:sldLayoutId id="2147483701" r:id="rId19"/>
    <p:sldLayoutId id="2147483702" r:id="rId20"/>
    <p:sldLayoutId id="2147483703" r:id="rId21"/>
    <p:sldLayoutId id="2147483704" r:id="rId22"/>
    <p:sldLayoutId id="2147483772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438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70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448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24714" y="923587"/>
            <a:ext cx="3350044" cy="85129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1AAAA"/>
            </a:solidFill>
            <a:prstDash val="solid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endParaRPr kumimoji="0" lang="en-US" sz="44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78806" y="2715884"/>
            <a:ext cx="8969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Đọc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phân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vai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phần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1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vở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kịch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“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Lòng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dân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”.</a:t>
            </a:r>
            <a:endParaRPr lang="en-US" sz="2800" b="1" dirty="0">
              <a:solidFill>
                <a:srgbClr val="6E1C1C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78806" y="3415086"/>
            <a:ext cx="6243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Nêu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nội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dung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phần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1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của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vở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kịch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.</a:t>
            </a:r>
            <a:endParaRPr lang="en-US" sz="2800" b="1" dirty="0">
              <a:solidFill>
                <a:srgbClr val="6E1C1C">
                  <a:lumMod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2870" r="58103" b="57568"/>
          <a:stretch/>
        </p:blipFill>
        <p:spPr bwMode="auto">
          <a:xfrm>
            <a:off x="2133350" y="2888954"/>
            <a:ext cx="2640169" cy="140379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" name="Google Shape;401;p42"/>
          <p:cNvSpPr/>
          <p:nvPr/>
        </p:nvSpPr>
        <p:spPr>
          <a:xfrm>
            <a:off x="5888929" y="373005"/>
            <a:ext cx="1671480" cy="985047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3" name="Google Shape;403;p42"/>
          <p:cNvSpPr/>
          <p:nvPr/>
        </p:nvSpPr>
        <p:spPr>
          <a:xfrm rot="1736031">
            <a:off x="3734931" y="2284082"/>
            <a:ext cx="1671452" cy="985031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2" t="9647" r="6165" b="52710"/>
          <a:stretch/>
        </p:blipFill>
        <p:spPr bwMode="auto">
          <a:xfrm>
            <a:off x="6581294" y="4627879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91464" y="4787895"/>
            <a:ext cx="34943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Bình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tĩnh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tham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màn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dì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dựng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lên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lừa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địch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9" t="15996" r="25238" b="46361"/>
          <a:stretch/>
        </p:blipFill>
        <p:spPr bwMode="auto">
          <a:xfrm>
            <a:off x="6581294" y="793715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091464" y="953731"/>
            <a:ext cx="32102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minh,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dũng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cảm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lừa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giặc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cứu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</a:t>
            </a:r>
            <a:r>
              <a:rPr lang="en-US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1566" r="25041" b="10791"/>
          <a:stretch/>
        </p:blipFill>
        <p:spPr bwMode="auto">
          <a:xfrm>
            <a:off x="10043564" y="2594611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489577" y="2826982"/>
            <a:ext cx="2381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Vô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hồn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nhưng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rất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nhanh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6308" y="4559681"/>
            <a:ext cx="40765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Lúc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hống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hoách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huênh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hoang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ngon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ngọt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dỗ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</a:t>
            </a:r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nịnh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121" y="1070576"/>
            <a:ext cx="50886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xét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từng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28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1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 animBg="1"/>
      <p:bldP spid="403" grpId="0" animBg="1"/>
      <p:bldP spid="6" grpId="0"/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353613" y="2228046"/>
            <a:ext cx="8091154" cy="32325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3463" y="896623"/>
            <a:ext cx="62848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Vì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đặt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“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33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”?</a:t>
            </a:r>
            <a:endParaRPr lang="en-US" sz="3300" b="1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9923" y="2529453"/>
            <a:ext cx="759853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tấm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son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sắt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đối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2800" dirty="0" smtClean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dâm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sẵn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sàng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thân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bảo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chỗ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dựa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vững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chắc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 smtClean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8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3752" y="2339379"/>
            <a:ext cx="89616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dung: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ngợi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dì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Năm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dũng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mưu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trí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lừa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giặc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tấm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long son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sắt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dân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Nam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Bộ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đối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với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Cách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mạng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865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4989" y="1172841"/>
            <a:ext cx="6074898" cy="68480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622550" y="2338377"/>
            <a:ext cx="71797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Giọng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thay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đổi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linh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từng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huống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vở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Biết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diễn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đoạn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vai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3000" dirty="0">
              <a:ln w="0"/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51" y="135207"/>
            <a:ext cx="8803200" cy="6215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4017" y="3242977"/>
            <a:ext cx="4669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 THỬ LÀM</a:t>
            </a:r>
          </a:p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DIỄN VIÊN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9195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2497677" y="1084541"/>
            <a:ext cx="7527472" cy="7489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267" dirty="0"/>
              <a:t>VẬN </a:t>
            </a:r>
            <a:r>
              <a:rPr lang="en-US" sz="4267" dirty="0" smtClean="0"/>
              <a:t>DỤNG, TRẢI NGHIỆM</a:t>
            </a:r>
            <a:endParaRPr lang="en-US" sz="4267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220921" y="2464053"/>
            <a:ext cx="97536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202020"/>
                </a:solidFill>
                <a:cs typeface="Arial" panose="020B0604020202020204" pitchFamily="34" charset="0"/>
              </a:rPr>
              <a:t>Sau bài học, em có cảm nghĩ gì về tình cảm của những người dân dành cho cách mạng </a:t>
            </a:r>
            <a:r>
              <a:rPr lang="vi-VN" sz="2800" dirty="0" smtClean="0">
                <a:solidFill>
                  <a:srgbClr val="202020"/>
                </a:solidFill>
                <a:cs typeface="Arial" panose="020B0604020202020204" pitchFamily="34" charset="0"/>
              </a:rPr>
              <a:t>?</a:t>
            </a:r>
            <a:endParaRPr lang="en-US" sz="2800" dirty="0" smtClean="0">
              <a:solidFill>
                <a:srgbClr val="202020"/>
              </a:solidFill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202020"/>
                </a:solidFill>
                <a:cs typeface="Arial" panose="020B0604020202020204" pitchFamily="34" charset="0"/>
              </a:rPr>
              <a:t>Chuẩn</a:t>
            </a:r>
            <a:r>
              <a:rPr lang="en-US" sz="2800" dirty="0" smtClean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: </a:t>
            </a:r>
            <a:r>
              <a:rPr lang="en-US" sz="2800" b="1" i="1" dirty="0" err="1" smtClean="0">
                <a:solidFill>
                  <a:srgbClr val="202020"/>
                </a:solidFill>
                <a:cs typeface="Arial" panose="020B0604020202020204" pitchFamily="34" charset="0"/>
              </a:rPr>
              <a:t>Những</a:t>
            </a:r>
            <a:r>
              <a:rPr lang="en-US" sz="2800" b="1" i="1" dirty="0" smtClean="0">
                <a:solidFill>
                  <a:srgbClr val="202020"/>
                </a:solidFill>
                <a:cs typeface="Arial" panose="020B0604020202020204" pitchFamily="34" charset="0"/>
              </a:rPr>
              <a:t> con </a:t>
            </a:r>
            <a:r>
              <a:rPr lang="en-US" sz="2800" b="1" i="1" dirty="0" err="1" smtClean="0">
                <a:solidFill>
                  <a:srgbClr val="202020"/>
                </a:solidFill>
                <a:cs typeface="Arial" panose="020B0604020202020204" pitchFamily="34" charset="0"/>
              </a:rPr>
              <a:t>sếu</a:t>
            </a:r>
            <a:r>
              <a:rPr lang="en-US" sz="2800" b="1" i="1" dirty="0" smtClean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202020"/>
                </a:solidFill>
                <a:cs typeface="Arial" panose="020B0604020202020204" pitchFamily="34" charset="0"/>
              </a:rPr>
              <a:t>bằng</a:t>
            </a:r>
            <a:r>
              <a:rPr lang="en-US" sz="2800" b="1" i="1" dirty="0" smtClean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202020"/>
                </a:solidFill>
                <a:cs typeface="Arial" panose="020B0604020202020204" pitchFamily="34" charset="0"/>
              </a:rPr>
              <a:t>giấy</a:t>
            </a:r>
            <a:endParaRPr lang="en-US" sz="2800" b="1" i="1" dirty="0">
              <a:solidFill>
                <a:srgbClr val="20202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88" y="2654225"/>
            <a:ext cx="5064000" cy="10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smtClean="0"/>
              <a:t>LÒNG DÂN</a:t>
            </a:r>
            <a:br>
              <a:rPr lang="en-US" dirty="0" smtClean="0"/>
            </a:br>
            <a:r>
              <a:rPr lang="en-US" sz="4000" dirty="0" smtClean="0"/>
              <a:t>(</a:t>
            </a:r>
            <a:r>
              <a:rPr lang="en-US" sz="4000" dirty="0" err="1" smtClean="0"/>
              <a:t>tiếp</a:t>
            </a:r>
            <a:r>
              <a:rPr lang="en-US" sz="4000" dirty="0" smtClean="0"/>
              <a:t> </a:t>
            </a:r>
            <a:r>
              <a:rPr lang="en-US" sz="4000" dirty="0" err="1" smtClean="0"/>
              <a:t>theo</a:t>
            </a:r>
            <a:r>
              <a:rPr lang="en-US" sz="4000" dirty="0" smtClean="0"/>
              <a:t>)</a:t>
            </a:r>
            <a:endParaRPr sz="4000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3916988" y="1880760"/>
            <a:ext cx="43580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TẬP ĐỌC</a:t>
            </a:r>
            <a:endParaRPr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/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323" y="4299846"/>
            <a:ext cx="333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Theo </a:t>
            </a:r>
            <a:r>
              <a:rPr kumimoji="0" lang="en-US" sz="2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Nguyễn</a:t>
            </a: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Văn</a:t>
            </a: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Xe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4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658797" y="56836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YÊU CẦU CẦN ĐẠT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685700" y="1897251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725443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8797" y="1861030"/>
            <a:ext cx="7552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B050"/>
                </a:solidFill>
                <a:cs typeface="Times New Roman" pitchFamily="18" charset="0"/>
              </a:rPr>
              <a:t>Hiểu một số từ ngữ liên quan đến nội dung bài. Hiểu ý nghĩa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8797" y="3379300"/>
            <a:ext cx="770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5983B5"/>
                </a:solidFill>
                <a:cs typeface="Times New Roman" pitchFamily="18" charset="0"/>
              </a:rPr>
              <a:t>Đọc trôi chảy, lưu loát toàn bài. Đọc diễn cảm bài đúng ngữ điệu các câu kể, hỏi, cảm, khiến trong bài, phù hợp với tính cách nhân vật. </a:t>
            </a:r>
            <a:endParaRPr lang="en-US" sz="2400" b="1" dirty="0">
              <a:solidFill>
                <a:srgbClr val="5983B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nh hoa cho kich- Long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1097456"/>
            <a:ext cx="85644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3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812777" y="1397778"/>
            <a:ext cx="9119364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chia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75351" y="2182074"/>
            <a:ext cx="88090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1: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cán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(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tui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.)*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2: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(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chị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)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(</a:t>
            </a:r>
            <a:r>
              <a:rPr lang="en-US" sz="2800" dirty="0" err="1"/>
              <a:t>Thôi</a:t>
            </a:r>
            <a:r>
              <a:rPr lang="en-US" sz="2800" dirty="0"/>
              <a:t>, </a:t>
            </a:r>
            <a:r>
              <a:rPr lang="en-US" sz="2800" dirty="0" err="1"/>
              <a:t>trói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đi).*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3: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0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245217" y="1614488"/>
            <a:ext cx="3067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245216" y="2189163"/>
            <a:ext cx="2515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 Đọc đúng: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321013" y="2189163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Hừm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miễn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cưỡng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ngượng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ngập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,…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245217" y="2765425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 Giải nghĩa từ: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245217" y="327025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Tía: 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245217" y="3846513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Chỉ: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2245217" y="4422775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Nè: </a:t>
            </a:r>
          </a:p>
        </p:txBody>
      </p:sp>
    </p:spTree>
    <p:extLst>
      <p:ext uri="{BB962C8B-B14F-4D97-AF65-F5344CB8AC3E}">
        <p14:creationId xmlns:p14="http://schemas.microsoft.com/office/powerpoint/2010/main" val="19942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9687" y="2399776"/>
            <a:ext cx="50994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TÌM HIỂU BÀI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6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7"/>
          <p:cNvGrpSpPr/>
          <p:nvPr/>
        </p:nvGrpSpPr>
        <p:grpSpPr>
          <a:xfrm>
            <a:off x="6815104" y="2495460"/>
            <a:ext cx="3701452" cy="3481881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37"/>
          <p:cNvGrpSpPr/>
          <p:nvPr/>
        </p:nvGrpSpPr>
        <p:grpSpPr>
          <a:xfrm>
            <a:off x="6525254" y="781508"/>
            <a:ext cx="906452" cy="653183"/>
            <a:chOff x="5310875" y="337375"/>
            <a:chExt cx="916225" cy="660225"/>
          </a:xfrm>
        </p:grpSpPr>
        <p:sp>
          <p:nvSpPr>
            <p:cNvPr id="313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010107" y="1065359"/>
            <a:ext cx="48279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1. An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bọn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giặc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mừng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hụt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894601" y="1899137"/>
            <a:ext cx="482794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100" b="1" dirty="0" err="1" smtClean="0"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sz="21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bọn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giặc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An: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Ông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mày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không?An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trả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lời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hổng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hí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hửng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tưởng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An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sợ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nên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khai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thật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ngờ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, An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minh,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tẽn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tò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Cháu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…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kêu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ba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chứ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hổng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6" y="4801151"/>
            <a:ext cx="2794698" cy="223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lowchart: Preparation 44"/>
          <p:cNvSpPr/>
          <p:nvPr/>
        </p:nvSpPr>
        <p:spPr>
          <a:xfrm>
            <a:off x="1911225" y="4236401"/>
            <a:ext cx="3287963" cy="138597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217315" y="4331515"/>
            <a:ext cx="29017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tía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ba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loại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7602523" y="1262129"/>
            <a:ext cx="3227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Qua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An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cậu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bé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?</a:t>
            </a:r>
            <a:endParaRPr lang="en-US" sz="22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371405">
            <a:off x="7777800" y="3909529"/>
            <a:ext cx="2246947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</a:t>
            </a:r>
            <a:r>
              <a:rPr lang="en-US" sz="250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5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cậu</a:t>
            </a:r>
            <a:r>
              <a:rPr lang="en-US" sz="25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25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5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minh, </a:t>
            </a:r>
            <a:r>
              <a:rPr lang="en-US" sz="250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25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endParaRPr lang="en-US" sz="25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9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animBg="1"/>
      <p:bldP spid="46" grpId="0"/>
      <p:bldP spid="4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365858" y="1696741"/>
            <a:ext cx="8275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chi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64244" y="3021910"/>
            <a:ext cx="87186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vờ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theo.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36814160"/>
</p:tagLst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696</Words>
  <Application>Microsoft Office PowerPoint</Application>
  <PresentationFormat>Widescreen</PresentationFormat>
  <Paragraphs>58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Aachen</vt:lpstr>
      <vt:lpstr>Anonymous Pro</vt:lpstr>
      <vt:lpstr>Arial</vt:lpstr>
      <vt:lpstr>Bebas Neue</vt:lpstr>
      <vt:lpstr>Calibri</vt:lpstr>
      <vt:lpstr>Cambria</vt:lpstr>
      <vt:lpstr>Coming Soon</vt:lpstr>
      <vt:lpstr>Concert One</vt:lpstr>
      <vt:lpstr>Just Another Hand</vt:lpstr>
      <vt:lpstr>Nunito</vt:lpstr>
      <vt:lpstr>Pathway Gothic One</vt:lpstr>
      <vt:lpstr>Roboto Mono</vt:lpstr>
      <vt:lpstr>Roboto Mono Regular</vt:lpstr>
      <vt:lpstr>Times New Roman</vt:lpstr>
      <vt:lpstr>Wingdings</vt:lpstr>
      <vt:lpstr>Notebook Lesson by Slidesgo</vt:lpstr>
      <vt:lpstr>1_Notebook Lesson by Slidesgo</vt:lpstr>
      <vt:lpstr>2_Notebook Lesson by Slidesgo</vt:lpstr>
      <vt:lpstr>Mative Lesson Plan by Slidesgo</vt:lpstr>
      <vt:lpstr>PowerPoint Presentation</vt:lpstr>
      <vt:lpstr>LÒNG DÂN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</cp:revision>
  <dcterms:created xsi:type="dcterms:W3CDTF">2021-09-11T07:50:32Z</dcterms:created>
  <dcterms:modified xsi:type="dcterms:W3CDTF">2023-09-20T01:41:33Z</dcterms:modified>
</cp:coreProperties>
</file>