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87" r:id="rId14"/>
    <p:sldId id="278" r:id="rId15"/>
    <p:sldId id="286" r:id="rId16"/>
    <p:sldId id="277" r:id="rId17"/>
    <p:sldId id="279" r:id="rId18"/>
    <p:sldId id="288" r:id="rId19"/>
    <p:sldId id="289" r:id="rId20"/>
    <p:sldId id="282" r:id="rId21"/>
    <p:sldId id="283" r:id="rId22"/>
    <p:sldId id="291" r:id="rId23"/>
    <p:sldId id="293" r:id="rId24"/>
  </p:sldIdLst>
  <p:sldSz cx="12192000" cy="6858000"/>
  <p:notesSz cx="6858000" cy="9144000"/>
  <p:embeddedFontLst>
    <p:embeddedFont>
      <p:font typeface="Britannic Bold" panose="020B0903060703020204" pitchFamily="3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9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</a:p>
          <a:p>
            <a:pPr marL="171450" indent="-171450">
              <a:buFontTx/>
              <a:buChar char="-"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HS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HS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: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, HS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92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2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3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3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My%20Music\Sample%20Music\Beethoven's%20Symphony%20No.%209%20(Scherzo)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zh-CN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</a:t>
              </a: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 smtClean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 smtClean="0"/>
              <a:t>ầm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nhấc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 smtClean="0"/>
              <a:t>xuống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 smtClean="0"/>
              <a:t>mang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một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nào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đó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nhẹ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dễ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tháo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cởi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 smtClean="0"/>
              <a:t>âng </a:t>
            </a:r>
            <a:r>
              <a:rPr lang="vi-VN" sz="2800" i="1" dirty="0"/>
              <a:t>vật nặng đi nơi khác bằng sức mạnh đôi bàn tay hay hợp sức của nhiều </a:t>
            </a:r>
            <a:r>
              <a:rPr lang="vi-VN" sz="2800" i="1" dirty="0" smtClean="0"/>
              <a:t>người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</a:t>
            </a: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ẹp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 smtClean="0"/>
              <a:t>iữ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chặt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 smtClean="0"/>
              <a:t>phía</a:t>
            </a:r>
            <a:r>
              <a:rPr lang="en-US" sz="2800" i="1" dirty="0" smtClean="0"/>
              <a:t>.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 smtClean="0"/>
              <a:t>ang</a:t>
            </a:r>
            <a:r>
              <a:rPr lang="en-US" sz="2800" i="1" dirty="0" smtClean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 smtClean="0"/>
              <a:t>vai</a:t>
            </a:r>
            <a:r>
              <a:rPr lang="en-US" sz="2800" i="1" dirty="0" smtClean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  <a:endParaRPr lang="en-US" altLang="en-US" sz="3000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khiêng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)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 smtClean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to,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/>
      <p:bldP spid="53253" grpId="0"/>
      <p:bldP spid="53254" grpId="0" animBg="1"/>
      <p:bldP spid="53255" grpId="0"/>
      <p:bldP spid="53256" grpId="0" animBg="1"/>
      <p:bldP spid="53257" grpId="0"/>
      <p:bldP spid="53258" grpId="0" animBg="1"/>
      <p:bldP spid="53259" grpId="0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smtClean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Chọn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hợp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ngoặc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đơn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để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giải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nghĩa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chung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của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các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tục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ngữ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sau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a)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Cáo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chết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ba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quay </a:t>
            </a:r>
            <a:r>
              <a:rPr lang="en-US" altLang="en-US" sz="3000" dirty="0" err="1" smtClean="0">
                <a:cs typeface="Arial" panose="020B0604020202020204" pitchFamily="34" charset="0"/>
              </a:rPr>
              <a:t>đầu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núi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b)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Lá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rụng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cội</a:t>
            </a:r>
            <a:r>
              <a:rPr lang="en-US" altLang="en-US" sz="3000" dirty="0" smtClean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c)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Trâu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bảy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còn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nhớ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chuồng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   </a:t>
            </a:r>
            <a:r>
              <a:rPr lang="en-US" altLang="en-US" sz="3000" dirty="0" smtClean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>
            <a:extLst/>
          </p:cNvPr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>
            <a:extLst/>
          </p:cNvPr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</a:p>
        </p:txBody>
      </p:sp>
      <p:sp>
        <p:nvSpPr>
          <p:cNvPr id="31754" name="AutoShape 10">
            <a:extLst/>
          </p:cNvPr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>
            <a:extLst/>
          </p:cNvPr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>
            <a:extLst/>
          </p:cNvPr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 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cũ.</a:t>
            </a:r>
          </a:p>
        </p:txBody>
      </p:sp>
      <p:sp>
        <p:nvSpPr>
          <p:cNvPr id="31765" name="AutoShape 21">
            <a:extLst/>
          </p:cNvPr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1A0BC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 smtClean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Dựa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tả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</a:t>
            </a:r>
            <a:endParaRPr lang="en-US" altLang="en-US" sz="2800" b="1" i="1" dirty="0">
              <a:cs typeface="Arial" panose="020B0604020202020204" pitchFamily="34" charset="0"/>
            </a:endParaRP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lòng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thơ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</a:t>
              </a:r>
              <a:r>
                <a:rPr lang="pt-B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cs typeface="Calibri"/>
              </a:rPr>
              <a:t>Tìm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từ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đồng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nghĩa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với</a:t>
            </a:r>
            <a:r>
              <a:rPr lang="en-US" sz="3600" b="1" dirty="0" smtClean="0">
                <a:cs typeface="Calibri"/>
              </a:rPr>
              <a:t> “</a:t>
            </a:r>
            <a:r>
              <a:rPr lang="en-US" sz="3600" b="1" dirty="0" err="1" smtClean="0">
                <a:cs typeface="Calibri"/>
              </a:rPr>
              <a:t>trẻ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em</a:t>
            </a:r>
            <a:r>
              <a:rPr lang="en-US" sz="3600" b="1" dirty="0" smtClean="0">
                <a:cs typeface="Calibri"/>
              </a:rPr>
              <a:t>”?</a:t>
            </a:r>
          </a:p>
          <a:p>
            <a:pPr algn="ctr"/>
            <a:r>
              <a:rPr lang="en-US" sz="3600" b="1" i="1" dirty="0" smtClean="0">
                <a:cs typeface="Calibri"/>
              </a:rPr>
              <a:t>(</a:t>
            </a:r>
            <a:r>
              <a:rPr lang="en-US" sz="3600" b="1" i="1" dirty="0" err="1" smtClean="0">
                <a:cs typeface="Calibri"/>
              </a:rPr>
              <a:t>trẻ</a:t>
            </a:r>
            <a:r>
              <a:rPr lang="en-US" sz="3600" b="1" i="1" dirty="0" smtClean="0">
                <a:cs typeface="Calibri"/>
              </a:rPr>
              <a:t> con, </a:t>
            </a:r>
            <a:r>
              <a:rPr lang="en-US" sz="3600" b="1" i="1" dirty="0" err="1" smtClean="0">
                <a:cs typeface="Calibri"/>
              </a:rPr>
              <a:t>thiếu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nhi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err="1" smtClean="0">
                <a:cs typeface="Calibri"/>
              </a:rPr>
              <a:t>trẻ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thơ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err="1" smtClean="0">
                <a:cs typeface="Calibri"/>
              </a:rPr>
              <a:t>nhi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đồng</a:t>
            </a:r>
            <a:r>
              <a:rPr lang="en-US" sz="3600" b="1" i="1" dirty="0" smtClean="0">
                <a:cs typeface="Calibri"/>
              </a:rPr>
              <a:t>, con </a:t>
            </a:r>
            <a:r>
              <a:rPr lang="en-US" sz="3600" b="1" i="1" dirty="0" err="1" smtClean="0">
                <a:cs typeface="Calibri"/>
              </a:rPr>
              <a:t>nít</a:t>
            </a:r>
            <a:r>
              <a:rPr lang="en-US" sz="3600" b="1" i="1" dirty="0" smtClean="0">
                <a:cs typeface="Calibri"/>
              </a:rPr>
              <a:t>...)</a:t>
            </a:r>
            <a:endParaRPr lang="en-US" sz="3600" b="1" i="1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 smtClean="0"/>
              <a:t>sau</a:t>
            </a:r>
            <a:r>
              <a:rPr lang="en-US" sz="3000" b="1" dirty="0" smtClean="0"/>
              <a:t>:</a:t>
            </a:r>
            <a:endParaRPr lang="en-US" sz="3000" i="1" dirty="0" smtClean="0"/>
          </a:p>
          <a:p>
            <a:pPr algn="ctr">
              <a:lnSpc>
                <a:spcPct val="150000"/>
              </a:lnSpc>
            </a:pPr>
            <a:r>
              <a:rPr lang="en-US" sz="3000" b="1" i="1" dirty="0" smtClean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k</a:t>
            </a:r>
            <a:r>
              <a:rPr lang="en-US" sz="3000" b="1" i="1" dirty="0" err="1" smtClean="0">
                <a:solidFill>
                  <a:srgbClr val="FF0000"/>
                </a:solidFill>
              </a:rPr>
              <a:t>iến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thức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24" y="215153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/>
              <a:t>Thay</a:t>
            </a:r>
            <a:r>
              <a:rPr lang="en-US" sz="3000" b="1" dirty="0" smtClean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 smtClean="0"/>
              <a:t>nghĩa</a:t>
            </a:r>
            <a:r>
              <a:rPr lang="en-US" sz="3000" b="1" dirty="0" smtClean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</a:t>
            </a:r>
            <a:r>
              <a:rPr lang="en-US" sz="3000" b="1" i="1" dirty="0" smtClean="0"/>
              <a:t>        </a:t>
            </a:r>
            <a:r>
              <a:rPr lang="en-US" sz="3000" b="1" dirty="0" err="1" smtClean="0"/>
              <a:t>một</a:t>
            </a:r>
            <a:r>
              <a:rPr lang="en-US" sz="3000" b="1" dirty="0" smtClean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53987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094" y="1580881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rgbClr val="FF0000"/>
                </a:solidFill>
              </a:rPr>
              <a:t>biếu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 smtClean="0">
                <a:cs typeface="Calibri"/>
              </a:rPr>
              <a:t>Trong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nhóm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từ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dưới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đây</a:t>
            </a:r>
            <a:r>
              <a:rPr lang="en-US" sz="2700" b="1" dirty="0" smtClean="0">
                <a:cs typeface="Calibri"/>
              </a:rPr>
              <a:t>, </a:t>
            </a:r>
            <a:r>
              <a:rPr lang="en-US" sz="2700" b="1" dirty="0" err="1" smtClean="0">
                <a:cs typeface="Calibri"/>
              </a:rPr>
              <a:t>những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từ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nào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được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</a:t>
            </a:r>
            <a:r>
              <a:rPr lang="en-US" sz="2700" b="1" dirty="0" err="1" smtClean="0"/>
              <a:t>ùng</a:t>
            </a:r>
            <a:r>
              <a:rPr lang="en-US" sz="2700" b="1" dirty="0" smtClean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 smtClean="0"/>
              <a:t>trọng</a:t>
            </a:r>
            <a:r>
              <a:rPr lang="en-US" sz="2700" b="1" dirty="0" smtClean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 smtClean="0"/>
              <a:t>đời</a:t>
            </a:r>
            <a:r>
              <a:rPr lang="en-US" sz="2700" b="1" i="1" dirty="0" smtClean="0"/>
              <a:t>, </a:t>
            </a:r>
            <a:r>
              <a:rPr lang="en-US" sz="2700" b="1" i="1" dirty="0" err="1" smtClean="0"/>
              <a:t>toi</a:t>
            </a:r>
            <a:r>
              <a:rPr lang="en-US" sz="2700" b="1" i="1" dirty="0" smtClean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 smtClean="0"/>
              <a:t>tắc</a:t>
            </a:r>
            <a:r>
              <a:rPr lang="en-US" sz="2700" b="1" i="1" dirty="0" smtClean="0"/>
              <a:t> </a:t>
            </a:r>
            <a:r>
              <a:rPr lang="en-US" sz="2700" b="1" i="1" dirty="0" err="1" smtClean="0"/>
              <a:t>thở</a:t>
            </a:r>
            <a:r>
              <a:rPr lang="en-US" sz="2700" b="1" i="1" dirty="0" smtClean="0"/>
              <a:t>.</a:t>
            </a:r>
            <a:endParaRPr lang="en-US" sz="2700" b="1" i="1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đồng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nghĩa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còn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 smtClean="0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968052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1245</TotalTime>
  <Words>1406</Words>
  <Application>Microsoft Office PowerPoint</Application>
  <PresentationFormat>Widescreen</PresentationFormat>
  <Paragraphs>110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#9Slide03 Arima Madurai Black</vt:lpstr>
      <vt:lpstr>等线</vt:lpstr>
      <vt:lpstr>Times New Roman</vt:lpstr>
      <vt:lpstr>Arial</vt:lpstr>
      <vt:lpstr>Britannic Bold</vt:lpstr>
      <vt:lpstr>Champion Script</vt:lpstr>
      <vt:lpstr>Calibri Light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157</cp:revision>
  <dcterms:created xsi:type="dcterms:W3CDTF">2018-01-17T20:15:41Z</dcterms:created>
  <dcterms:modified xsi:type="dcterms:W3CDTF">2022-09-22T03:35:24Z</dcterms:modified>
</cp:coreProperties>
</file>