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59" r:id="rId4"/>
    <p:sldId id="260" r:id="rId5"/>
    <p:sldId id="261" r:id="rId6"/>
    <p:sldId id="268" r:id="rId7"/>
    <p:sldId id="263" r:id="rId8"/>
    <p:sldId id="26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3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2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84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5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4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8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67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2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4F4F8-E57A-4344-8B27-831E03FC0453}" type="datetimeFigureOut">
              <a:rPr lang="en-US" smtClean="0"/>
              <a:pPr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5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305800" cy="6096000"/>
          </a:xfrm>
          <a:prstGeom prst="rect">
            <a:avLst/>
          </a:prstGeom>
        </p:spPr>
      </p:pic>
      <p:sp>
        <p:nvSpPr>
          <p:cNvPr id="3" name="WordArt 3" descr="Wide downward diagonal"/>
          <p:cNvSpPr>
            <a:spLocks noChangeArrowheads="1" noChangeShapeType="1" noTextEdit="1"/>
          </p:cNvSpPr>
          <p:nvPr/>
        </p:nvSpPr>
        <p:spPr bwMode="auto">
          <a:xfrm>
            <a:off x="2514600" y="1219200"/>
            <a:ext cx="4419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FF0000"/>
                  </a:fgClr>
                  <a:bgClr>
                    <a:srgbClr val="0000FF"/>
                  </a:bgClr>
                </a:patt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TOÁN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pattFill prst="wdDnDiag">
                <a:fgClr>
                  <a:srgbClr val="FF0000"/>
                </a:fgClr>
                <a:bgClr>
                  <a:srgbClr val="0000FF"/>
                </a:bgClr>
              </a:patt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752600" y="2743200"/>
            <a:ext cx="6248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  <a:cs typeface="Verdana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21922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49"/>
          <p:cNvSpPr txBox="1">
            <a:spLocks noChangeArrowheads="1"/>
          </p:cNvSpPr>
          <p:nvPr/>
        </p:nvSpPr>
        <p:spPr bwMode="auto">
          <a:xfrm>
            <a:off x="685800" y="1295401"/>
            <a:ext cx="792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	Một  người đi xe đạp từ A đến B mất 3 giờ. Tính vận tốc của người đi xe đạp đó, biết quãng đường từ A đến B dài 45,15km.</a:t>
            </a:r>
          </a:p>
        </p:txBody>
      </p:sp>
      <p:sp>
        <p:nvSpPr>
          <p:cNvPr id="4100" name="Text Box 50"/>
          <p:cNvSpPr txBox="1">
            <a:spLocks noChangeArrowheads="1"/>
          </p:cNvSpPr>
          <p:nvPr/>
        </p:nvSpPr>
        <p:spPr bwMode="auto">
          <a:xfrm>
            <a:off x="609600" y="3429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150,5km/giờ</a:t>
            </a:r>
          </a:p>
        </p:txBody>
      </p:sp>
      <p:sp>
        <p:nvSpPr>
          <p:cNvPr id="4101" name="Text Box 51"/>
          <p:cNvSpPr txBox="1">
            <a:spLocks noChangeArrowheads="1"/>
          </p:cNvSpPr>
          <p:nvPr/>
        </p:nvSpPr>
        <p:spPr bwMode="auto">
          <a:xfrm>
            <a:off x="4572000" y="33528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15,5km/giờ</a:t>
            </a:r>
          </a:p>
        </p:txBody>
      </p:sp>
      <p:sp>
        <p:nvSpPr>
          <p:cNvPr id="4102" name="Text Box 52"/>
          <p:cNvSpPr txBox="1">
            <a:spLocks noChangeArrowheads="1"/>
          </p:cNvSpPr>
          <p:nvPr/>
        </p:nvSpPr>
        <p:spPr bwMode="auto">
          <a:xfrm>
            <a:off x="685800" y="4572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 50km/giờ</a:t>
            </a:r>
          </a:p>
        </p:txBody>
      </p:sp>
      <p:sp>
        <p:nvSpPr>
          <p:cNvPr id="4103" name="Text Box 53"/>
          <p:cNvSpPr txBox="1">
            <a:spLocks noChangeArrowheads="1"/>
          </p:cNvSpPr>
          <p:nvPr/>
        </p:nvSpPr>
        <p:spPr bwMode="auto">
          <a:xfrm>
            <a:off x="4572000" y="4572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15,05km/giờ</a:t>
            </a:r>
          </a:p>
        </p:txBody>
      </p:sp>
      <p:sp>
        <p:nvSpPr>
          <p:cNvPr id="41014" name="Text Box 54"/>
          <p:cNvSpPr txBox="1">
            <a:spLocks noChangeArrowheads="1"/>
          </p:cNvSpPr>
          <p:nvPr/>
        </p:nvSpPr>
        <p:spPr bwMode="auto">
          <a:xfrm>
            <a:off x="2438400" y="3063082"/>
            <a:ext cx="3276600" cy="579438"/>
          </a:xfrm>
          <a:prstGeom prst="rect">
            <a:avLst/>
          </a:prstGeom>
          <a:solidFill>
            <a:schemeClr val="accent3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15,05km/giờ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96597" y="609600"/>
            <a:ext cx="3137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22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4218" y="1295400"/>
            <a:ext cx="8229600" cy="24384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	45,15 : 3 = 15,05 (km/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: 15,05km/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giờ</a:t>
            </a:r>
            <a:endParaRPr lang="en-US" dirty="0" smtClean="0">
              <a:solidFill>
                <a:srgbClr val="33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28800" y="609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762000" y="1324802"/>
            <a:ext cx="82296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9741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3720721" y="1899342"/>
            <a:ext cx="5257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Vận tốc của đà điểu là: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5250 </a:t>
            </a: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 5 = 1050 m/phút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    Đáp </a:t>
            </a: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 1050 m/phút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457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Một con đà điểu khi cần có thể chạy được 5250m trong 5 phút. Tính vận tốc chạy của đà điểu.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899342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5250 m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5 phút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…..m/giây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429000" y="1754903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05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3048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Viết vào ô trống ( theo mẫu):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556712"/>
              </p:ext>
            </p:extLst>
          </p:nvPr>
        </p:nvGraphicFramePr>
        <p:xfrm>
          <a:off x="533400" y="1066800"/>
          <a:ext cx="80772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981200"/>
                <a:gridCol w="1676400"/>
                <a:gridCol w="17526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 km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210 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1014m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giờ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giờ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giây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phút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365418" y="2071048"/>
            <a:ext cx="19287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32,5 km/giờ</a:t>
            </a:r>
          </a:p>
        </p:txBody>
      </p:sp>
      <p:sp>
        <p:nvSpPr>
          <p:cNvPr id="8" name="Rectangle 7"/>
          <p:cNvSpPr/>
          <p:nvPr/>
        </p:nvSpPr>
        <p:spPr>
          <a:xfrm>
            <a:off x="3401330" y="2071048"/>
            <a:ext cx="16594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49 km/giờ</a:t>
            </a:r>
          </a:p>
        </p:txBody>
      </p:sp>
      <p:sp>
        <p:nvSpPr>
          <p:cNvPr id="9" name="Rectangle 8"/>
          <p:cNvSpPr/>
          <p:nvPr/>
        </p:nvSpPr>
        <p:spPr>
          <a:xfrm>
            <a:off x="5043700" y="2071048"/>
            <a:ext cx="1628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35 m/giây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10400" y="2115010"/>
            <a:ext cx="1560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78m/phút</a:t>
            </a:r>
          </a:p>
        </p:txBody>
      </p:sp>
    </p:spTree>
    <p:extLst>
      <p:ext uri="{BB962C8B-B14F-4D97-AF65-F5344CB8AC3E}">
        <p14:creationId xmlns:p14="http://schemas.microsoft.com/office/powerpoint/2010/main" val="23745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974697" y="1524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25km</a:t>
            </a:r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93117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1828800" y="2362200"/>
            <a:ext cx="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3698597" y="3143618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? km</a:t>
            </a:r>
            <a:endParaRPr lang="en-US" sz="2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3" name="AutoShape 23"/>
          <p:cNvSpPr>
            <a:spLocks/>
          </p:cNvSpPr>
          <p:nvPr/>
        </p:nvSpPr>
        <p:spPr bwMode="auto">
          <a:xfrm rot="5400000">
            <a:off x="872888" y="2247900"/>
            <a:ext cx="228600" cy="1066800"/>
          </a:xfrm>
          <a:prstGeom prst="rightBracket">
            <a:avLst>
              <a:gd name="adj" fmla="val 233333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bg2"/>
            </a:solidFill>
            <a:prstDash val="dash"/>
            <a:round/>
            <a:headEnd/>
            <a:tailEnd/>
          </a:ln>
          <a:extLst/>
        </p:spPr>
        <p:txBody>
          <a:bodyPr wrap="none" anchor="ctr"/>
          <a:lstStyle/>
          <a:p>
            <a:endParaRPr lang="en-SG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>
            <a:off x="6248400" y="2362200"/>
            <a:ext cx="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2819400" y="3773488"/>
            <a:ext cx="6858000" cy="308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25 – 5 = 20 (km)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20 : 0,5 = 40 (km/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40 km/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>
            <a:off x="493117" y="2676832"/>
            <a:ext cx="6533866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53122" y="175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6759054" y="175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30754" name="AutoShape 34"/>
          <p:cNvSpPr>
            <a:spLocks/>
          </p:cNvSpPr>
          <p:nvPr/>
        </p:nvSpPr>
        <p:spPr bwMode="auto">
          <a:xfrm rot="5400000">
            <a:off x="4015854" y="152400"/>
            <a:ext cx="457200" cy="5486400"/>
          </a:xfrm>
          <a:prstGeom prst="rightBracket">
            <a:avLst>
              <a:gd name="adj" fmla="val 600000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bg2"/>
            </a:solidFill>
            <a:prstDash val="dash"/>
            <a:round/>
            <a:headEnd/>
            <a:tailEnd/>
          </a:ln>
          <a:extLst/>
        </p:spPr>
        <p:txBody>
          <a:bodyPr wrap="none" anchor="ctr"/>
          <a:lstStyle/>
          <a:p>
            <a:endParaRPr lang="en-SG"/>
          </a:p>
        </p:txBody>
      </p:sp>
      <p:sp>
        <p:nvSpPr>
          <p:cNvPr id="2" name="Right Brace 1"/>
          <p:cNvSpPr/>
          <p:nvPr/>
        </p:nvSpPr>
        <p:spPr>
          <a:xfrm rot="16200000">
            <a:off x="3530220" y="-1212117"/>
            <a:ext cx="380999" cy="65338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53787" y="291723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5km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353541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 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1501254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987653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0322" y="2259568"/>
            <a:ext cx="101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63806" y="2245316"/>
            <a:ext cx="83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Ô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76200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25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km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8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8" grpId="0"/>
      <p:bldP spid="30741" grpId="0"/>
      <p:bldP spid="30743" grpId="0" animBg="1"/>
      <p:bldP spid="30749" grpId="0"/>
      <p:bldP spid="30750" grpId="0" animBg="1"/>
      <p:bldP spid="30752" grpId="0"/>
      <p:bldP spid="30753" grpId="0"/>
      <p:bldP spid="30754" grpId="0" animBg="1"/>
      <p:bldP spid="2" grpId="0" animBg="1"/>
      <p:bldP spid="19" grpId="0"/>
      <p:bldP spid="3" grpId="0"/>
      <p:bldP spid="4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41671" y="2362200"/>
            <a:ext cx="88392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30km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7giờ 45phút – 6giờ 30phút = 1giờ 15phút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1giờ 15phút = 1,25giờ</a:t>
            </a:r>
          </a:p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30 : 1,25 = 24(km/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24km/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0" y="1745301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 km.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76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e6ecaf9b26e276e3e69e871dda07968fce12174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1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/object&gt;&lt;object type=&quot;8&quot; unique_id=&quot;1002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233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MTC</cp:lastModifiedBy>
  <cp:revision>20</cp:revision>
  <dcterms:created xsi:type="dcterms:W3CDTF">2016-02-25T15:25:25Z</dcterms:created>
  <dcterms:modified xsi:type="dcterms:W3CDTF">2021-03-22T12:24:36Z</dcterms:modified>
</cp:coreProperties>
</file>