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8" r:id="rId3"/>
    <p:sldId id="264" r:id="rId4"/>
    <p:sldId id="272" r:id="rId5"/>
    <p:sldId id="271" r:id="rId6"/>
    <p:sldId id="266" r:id="rId7"/>
    <p:sldId id="273" r:id="rId8"/>
    <p:sldId id="270" r:id="rId9"/>
    <p:sldId id="267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6CCFB-0ACF-4921-8A9D-E4C981C9E4F5}" type="datetimeFigureOut">
              <a:rPr lang="en-US" smtClean="0"/>
              <a:t>13/12/2020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A7C43-FFE6-47AA-9577-786D1D0C9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8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8279-5328-495A-AC1F-CB99BB2702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2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A7C43-FFE6-47AA-9577-786D1D0C91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2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t>13/12/2020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3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t>13/12/2020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7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t>13/12/2020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t>13/12/2020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0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t>13/12/2020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1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t>13/12/2020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5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t>13/12/2020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1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t>13/12/2020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9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t>13/12/2020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4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t>13/12/2020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1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t>13/12/2020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0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80052-F217-46FF-91A9-A81662E8B546}" type="datetimeFigureOut">
              <a:rPr lang="en-US" smtClean="0"/>
              <a:t>13/12/2020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1BEFC-6AE7-4FBE-A6CD-83889F39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0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hyperlink" Target="http://vn.myblog.yahoo.com/cobemapmapdethuong" TargetMode="Externa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Z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-457200" y="-342900"/>
            <a:ext cx="10058400" cy="75438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PUL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912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 descr="PUL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PUL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912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PUL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150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PUL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8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UL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43000" y="1600200"/>
            <a:ext cx="7620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Toán</a:t>
            </a:r>
            <a:r>
              <a:rPr lang="en-US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5</a:t>
            </a:r>
          </a:p>
          <a:p>
            <a:pPr algn="ctr"/>
            <a:r>
              <a:rPr lang="en-US" sz="8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Luyện</a:t>
            </a:r>
            <a:r>
              <a:rPr lang="en-US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tập</a:t>
            </a:r>
            <a:r>
              <a:rPr lang="en-US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chung</a:t>
            </a:r>
            <a:endParaRPr lang="en-US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7" name="Picture 16" descr="hongnuoc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085791"/>
            <a:ext cx="1549633" cy="260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bg_mod_21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1895475" cy="222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8182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Frames PPT 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4806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" name="Hình Chữ nhật 4"/>
          <p:cNvSpPr>
            <a:spLocks noChangeArrowheads="1"/>
          </p:cNvSpPr>
          <p:nvPr/>
        </p:nvSpPr>
        <p:spPr bwMode="auto">
          <a:xfrm>
            <a:off x="3048000" y="1066800"/>
            <a:ext cx="281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Kiểm tra bài cũ:</a:t>
            </a:r>
          </a:p>
        </p:txBody>
      </p:sp>
      <p:sp>
        <p:nvSpPr>
          <p:cNvPr id="272" name="Hình Chữ nhật 8"/>
          <p:cNvSpPr>
            <a:spLocks noChangeArrowheads="1"/>
          </p:cNvSpPr>
          <p:nvPr/>
        </p:nvSpPr>
        <p:spPr bwMode="auto">
          <a:xfrm>
            <a:off x="2209800" y="1828800"/>
            <a:ext cx="274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en-US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Đặt tính rồi tính:</a:t>
            </a:r>
            <a:endParaRPr lang="en-US" sz="2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234" y="358412"/>
            <a:ext cx="8401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Toán</a:t>
            </a:r>
            <a:endParaRPr lang="en-US" sz="2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50502" y="1895475"/>
            <a:ext cx="15359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17,55 : 3,9</a:t>
            </a:r>
            <a:endParaRPr lang="en-US" sz="2200" b="1" i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8550" y="2524125"/>
            <a:ext cx="9701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17,5,5</a:t>
            </a:r>
            <a:endParaRPr lang="en-US" sz="2200" b="1" i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61348" y="2524125"/>
            <a:ext cx="5774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3,9</a:t>
            </a:r>
            <a:endParaRPr lang="en-US" sz="2200" b="1" i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8181" y="4293513"/>
            <a:ext cx="29354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(Làm vào bảng con.)</a:t>
            </a:r>
            <a:endParaRPr lang="en-US" sz="2200" b="1" i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10100" y="2514600"/>
            <a:ext cx="723900" cy="838200"/>
            <a:chOff x="4457700" y="2819400"/>
            <a:chExt cx="723900" cy="838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457700" y="2819400"/>
              <a:ext cx="0" cy="838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457700" y="3238500"/>
              <a:ext cx="7239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>
            <a:off x="4029075" y="2828925"/>
            <a:ext cx="76200" cy="571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95850" y="2828925"/>
            <a:ext cx="76200" cy="571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62375" y="2921913"/>
            <a:ext cx="8130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1 9 5</a:t>
            </a:r>
            <a:endParaRPr lang="en-US" sz="2200" b="1" i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97157" y="2902863"/>
            <a:ext cx="5774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4,5</a:t>
            </a:r>
            <a:endParaRPr lang="en-US" sz="2200" b="1" i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20715" y="3283863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200" b="1" i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89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/>
      <p:bldP spid="272" grpId="0"/>
      <p:bldP spid="14" grpId="0"/>
      <p:bldP spid="2" grpId="0"/>
      <p:bldP spid="15" grpId="0"/>
      <p:bldP spid="16" grpId="0"/>
      <p:bldP spid="18" grpId="0"/>
      <p:bldP spid="18" grpId="1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ames PPT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99" y="4806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199" y="1840527"/>
            <a:ext cx="29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a) 400 + 50 + 0,07; </a:t>
            </a:r>
            <a:endParaRPr lang="en-US" sz="2200" b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1446" y="1343227"/>
            <a:ext cx="274320" cy="2743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1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0531" y="1274469"/>
            <a:ext cx="1018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Tính:</a:t>
            </a:r>
            <a:endParaRPr lang="en-US" sz="2200" b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09675" y="2464713"/>
            <a:ext cx="26597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b) 30 + 0,5 + 0,04; </a:t>
            </a:r>
            <a:endParaRPr lang="en-US" sz="2200" b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05400" y="1836063"/>
            <a:ext cx="17346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d) 35 + 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712414" y="328748"/>
            <a:ext cx="3973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979234" y="358412"/>
            <a:ext cx="8401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Toán</a:t>
            </a:r>
            <a:endParaRPr lang="en-US" sz="2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676400" y="1257050"/>
            <a:ext cx="34185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(làm cá nhân – 3 phút).</a:t>
            </a:r>
            <a:endParaRPr lang="en-US" sz="22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9060" y="1647825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1820" y="2112288"/>
            <a:ext cx="5625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192385" y="2057400"/>
            <a:ext cx="499490" cy="117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16310" y="1647825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72870" y="2112288"/>
            <a:ext cx="714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7049635" y="2057400"/>
            <a:ext cx="499490" cy="117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05600" y="1847850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22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21" grpId="0"/>
      <p:bldP spid="40" grpId="0"/>
      <p:bldP spid="51" grpId="0"/>
      <p:bldP spid="92" grpId="0"/>
      <p:bldP spid="94" grpId="0"/>
      <p:bldP spid="12" grpId="0"/>
      <p:bldP spid="13" grpId="0"/>
      <p:bldP spid="19" grpId="0"/>
      <p:bldP spid="20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ames PPT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99" y="4806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200" y="1840527"/>
            <a:ext cx="2582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a) 400 + 50 + 0,07</a:t>
            </a:r>
            <a:endParaRPr lang="en-US" sz="2200" b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1446" y="1343227"/>
            <a:ext cx="274320" cy="2743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1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0531" y="1274469"/>
            <a:ext cx="1018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Tính:</a:t>
            </a:r>
            <a:endParaRPr lang="en-US" sz="2200" b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16930" y="2362200"/>
            <a:ext cx="2584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b) 30 + 0,5 + 0,04</a:t>
            </a:r>
            <a:endParaRPr lang="en-US" sz="2200" b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19200" y="2950488"/>
            <a:ext cx="17346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d) 35 + 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979234" y="358412"/>
            <a:ext cx="8401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Toán</a:t>
            </a:r>
            <a:endParaRPr lang="en-US" sz="2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2860" y="2762250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05620" y="3226713"/>
            <a:ext cx="5625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306185" y="3171825"/>
            <a:ext cx="499490" cy="117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30110" y="2762250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86670" y="3226713"/>
            <a:ext cx="714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163435" y="3171825"/>
            <a:ext cx="499490" cy="117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19400" y="2962275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75515" y="2962275"/>
            <a:ext cx="23442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35 + 0,5 + 0,03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75791" y="2962275"/>
            <a:ext cx="1896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35,5 + 0,03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18865" y="2962275"/>
            <a:ext cx="114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35,53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22522" y="2362200"/>
            <a:ext cx="2040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= 30,5 + 0,04</a:t>
            </a:r>
            <a:endParaRPr lang="en-US" sz="2200" b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46547" y="2362200"/>
            <a:ext cx="1230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= 30,54 </a:t>
            </a:r>
            <a:endParaRPr lang="en-US" sz="2200" b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81400" y="1838325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= 450 + 0,07</a:t>
            </a:r>
            <a:endParaRPr lang="en-US" sz="2200" b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0242" y="1838325"/>
            <a:ext cx="179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= 450,07 </a:t>
            </a:r>
            <a:endParaRPr lang="en-US" sz="2200" b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12414" y="328748"/>
            <a:ext cx="3973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46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ames PPT 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4806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618240" y="2486025"/>
            <a:ext cx="657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.....</a:t>
            </a:r>
            <a:endParaRPr lang="en-US" sz="2200" b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1446" y="1324969"/>
            <a:ext cx="274320" cy="2743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2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4310" y="1256211"/>
            <a:ext cx="408670" cy="1754326"/>
          </a:xfrm>
          <a:prstGeom prst="rect">
            <a:avLst/>
          </a:prstGeom>
          <a:noFill/>
          <a:ln w="25400"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&gt;</a:t>
            </a:r>
          </a:p>
          <a:p>
            <a:pPr algn="just">
              <a:lnSpc>
                <a:spcPct val="150000"/>
              </a:lnSpc>
            </a:pPr>
            <a:r>
              <a:rPr lang="en-US" sz="2400" b="1" i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&lt;</a:t>
            </a:r>
          </a:p>
          <a:p>
            <a:pPr algn="just">
              <a:lnSpc>
                <a:spcPct val="150000"/>
              </a:lnSpc>
            </a:pPr>
            <a:r>
              <a:rPr lang="en-US" sz="2400" b="1" i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79234" y="358412"/>
            <a:ext cx="8401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Toán</a:t>
            </a:r>
            <a:endParaRPr lang="en-US" sz="2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7755" y="1924050"/>
            <a:ext cx="408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200" b="1" i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5710" y="1447800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0480" y="1912263"/>
            <a:ext cx="3574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200" b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20460" y="1857375"/>
            <a:ext cx="499490" cy="11787"/>
          </a:xfrm>
          <a:prstGeom prst="line">
            <a:avLst/>
          </a:prstGeom>
          <a:ln w="254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85950" y="1647825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200" b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0885" y="1447800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8979" y="1912263"/>
            <a:ext cx="576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554210" y="1857375"/>
            <a:ext cx="499490" cy="117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57800" y="1647825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20885" y="2286000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24500" y="2750463"/>
            <a:ext cx="576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554210" y="2695575"/>
            <a:ext cx="499490" cy="117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57800" y="2486025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38425" y="1645563"/>
            <a:ext cx="631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.....</a:t>
            </a:r>
            <a:endParaRPr lang="en-US" sz="2200" b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05151" y="1652826"/>
            <a:ext cx="781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4,35</a:t>
            </a:r>
            <a:endParaRPr lang="en-US" sz="2200" b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43040" y="1647825"/>
            <a:ext cx="631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.....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09765" y="1655088"/>
            <a:ext cx="631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2,2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28190" y="2486025"/>
            <a:ext cx="657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.....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77000" y="2486025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7,15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39389" y="2286000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200" b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43004" y="2750463"/>
            <a:ext cx="576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200" b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472714" y="2695575"/>
            <a:ext cx="499490" cy="11787"/>
          </a:xfrm>
          <a:prstGeom prst="line">
            <a:avLst/>
          </a:prstGeom>
          <a:ln w="254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48000" y="2486025"/>
            <a:ext cx="554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2200" b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66900" y="2486025"/>
            <a:ext cx="9373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14,09</a:t>
            </a:r>
            <a:endParaRPr lang="en-US" sz="2200" b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03965" y="2447925"/>
            <a:ext cx="657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90825" y="1600200"/>
            <a:ext cx="631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57340" y="1600200"/>
            <a:ext cx="631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2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32965" y="2438400"/>
            <a:ext cx="657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2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76400" y="1143000"/>
            <a:ext cx="34185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(làm cá nhân – 3 phút).</a:t>
            </a:r>
            <a:endParaRPr lang="en-US" sz="22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12414" y="328748"/>
            <a:ext cx="3973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96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6" grpId="0" animBg="1"/>
      <p:bldP spid="21" grpId="0" animBg="1"/>
      <p:bldP spid="7" grpId="0"/>
      <p:bldP spid="8" grpId="0"/>
      <p:bldP spid="9" grpId="0"/>
      <p:bldP spid="11" grpId="0"/>
      <p:bldP spid="12" grpId="0"/>
      <p:bldP spid="13" grpId="0"/>
      <p:bldP spid="15" grpId="0"/>
      <p:bldP spid="22" grpId="0"/>
      <p:bldP spid="23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9" grpId="0"/>
      <p:bldP spid="40" grpId="0"/>
      <p:bldP spid="41" grpId="0"/>
      <p:bldP spid="42" grpId="0"/>
      <p:bldP spid="43" grpId="0"/>
      <p:bldP spid="45" grpId="0"/>
      <p:bldP spid="4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ames PPT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62" y="6112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511446" y="1338032"/>
            <a:ext cx="274320" cy="2743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4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0530" y="1269274"/>
            <a:ext cx="1168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Tìm </a:t>
            </a:r>
            <a:r>
              <a:rPr lang="en-US" sz="2200" b="1" i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200" b="1" i="1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3000" y="1828800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a) 0,8 x </a:t>
            </a:r>
            <a:r>
              <a:rPr lang="en-US" sz="2200" b="1" i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= 1,2 x 10</a:t>
            </a:r>
            <a:endParaRPr lang="en-US" sz="2200" b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234" y="358412"/>
            <a:ext cx="8401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Toán</a:t>
            </a:r>
            <a:endParaRPr lang="en-US" sz="2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1828800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210 : </a:t>
            </a:r>
            <a:r>
              <a:rPr lang="en-US" sz="2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14,92 – 6,52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3475" y="2362200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c) 25 : </a:t>
            </a:r>
            <a:r>
              <a:rPr lang="en-US" sz="2200" b="1" i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= 16 : 10</a:t>
            </a:r>
            <a:endParaRPr lang="en-US" sz="2200" b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48275" y="2362200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d) 6,2 x </a:t>
            </a:r>
            <a:r>
              <a:rPr lang="en-US" sz="2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43,18 + 18,82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76400" y="1257050"/>
            <a:ext cx="34185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(làm cá nhân – 4 phút).</a:t>
            </a:r>
            <a:endParaRPr lang="en-US" sz="22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12414" y="328748"/>
            <a:ext cx="3973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7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  <p:bldP spid="26" grpId="0"/>
      <p:bldP spid="14" grpId="0"/>
      <p:bldP spid="15" grpId="0"/>
      <p:bldP spid="18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ames PPT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62" y="6112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511446" y="1338032"/>
            <a:ext cx="274320" cy="2743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4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0530" y="1269274"/>
            <a:ext cx="1168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Tìm </a:t>
            </a:r>
            <a:r>
              <a:rPr lang="en-US" sz="2200" b="1" i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200" b="1" i="1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3000" y="1828800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a) 0,8 x </a:t>
            </a:r>
            <a:r>
              <a:rPr lang="en-US" sz="2200" b="1" i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= 1,2 x 10</a:t>
            </a:r>
            <a:endParaRPr lang="en-US" sz="2200" b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234" y="358412"/>
            <a:ext cx="8401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Toán</a:t>
            </a:r>
            <a:endParaRPr lang="en-US" sz="2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1828800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210 : </a:t>
            </a:r>
            <a:r>
              <a:rPr lang="en-US" sz="2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14,92 – 6,52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3475" y="3362325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c) 25 : </a:t>
            </a:r>
            <a:r>
              <a:rPr lang="en-US" sz="2200" b="1" i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= 16 : 10</a:t>
            </a:r>
            <a:endParaRPr lang="en-US" sz="2200" b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48275" y="3362325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d) 6,2 x </a:t>
            </a:r>
            <a:r>
              <a:rPr lang="en-US" sz="2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43,18 + 18,82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22098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0,8 x </a:t>
            </a:r>
            <a:r>
              <a:rPr lang="en-US" sz="2200" b="1" i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= 12</a:t>
            </a:r>
            <a:endParaRPr lang="en-US" sz="2200" b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3125" y="2607588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= 12 : 0,8</a:t>
            </a:r>
            <a:endParaRPr lang="en-US" sz="2200" b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3600" y="2988588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= 15</a:t>
            </a:r>
            <a:endParaRPr lang="en-US" sz="2200" b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15075" y="2266950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25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47800" y="3722013"/>
            <a:ext cx="1762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25 : </a:t>
            </a:r>
            <a:r>
              <a:rPr lang="en-US" sz="2200" b="1" i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= 1,6</a:t>
            </a:r>
            <a:endParaRPr lang="en-US" sz="2200" b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09775" y="4105275"/>
            <a:ext cx="1762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= 25 : 1,6</a:t>
            </a:r>
            <a:endParaRPr lang="en-US" sz="2200" b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09775" y="4522113"/>
            <a:ext cx="1762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= 15,625</a:t>
            </a:r>
            <a:endParaRPr lang="en-US" sz="2200" b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05550" y="3886200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10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12414" y="328748"/>
            <a:ext cx="3973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4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  <p:bldP spid="15" grpId="0"/>
      <p:bldP spid="18" grpId="0"/>
      <p:bldP spid="19" grpId="0"/>
      <p:bldP spid="22" grpId="0"/>
      <p:bldP spid="24" grpId="0"/>
      <p:bldP spid="29" grpId="0"/>
      <p:bldP spid="30" grpId="0"/>
      <p:bldP spid="32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ames PPT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4806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511446" y="1324969"/>
            <a:ext cx="274320" cy="2743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3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0530" y="1256211"/>
            <a:ext cx="78762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 số dư của phép chia, nếu chỉ lấy đến hai chữ số ở phần thập phân của thương:</a:t>
            </a:r>
          </a:p>
          <a:p>
            <a:pPr algn="just"/>
            <a:r>
              <a:rPr lang="en-US" sz="22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(dành cho học sinh có khả năng)</a:t>
            </a:r>
            <a:endParaRPr lang="en-US" sz="22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79234" y="358412"/>
            <a:ext cx="8401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Toán</a:t>
            </a:r>
            <a:endParaRPr lang="en-US" sz="2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397204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a) 6,251 : 7</a:t>
            </a:r>
            <a:endParaRPr lang="en-US" sz="2200" b="1" i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9450" y="2400300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b) 33,14 : 58</a:t>
            </a:r>
            <a:endParaRPr lang="en-US" sz="2200" b="1" i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2403396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200" b="1" i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) 375,23 : 69</a:t>
            </a:r>
            <a:endParaRPr lang="en-US" sz="2200" b="1" i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845713"/>
            <a:ext cx="2026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Thương 0,89; số dư 0,021      </a:t>
            </a:r>
            <a:endParaRPr lang="en-US" sz="2200" b="1" i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4986" y="2850059"/>
            <a:ext cx="2026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Thương 0,57; số dư 0,08      </a:t>
            </a:r>
            <a:endParaRPr lang="en-US" sz="2200" b="1" i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5336" y="2854405"/>
            <a:ext cx="2026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Thương 5,43; số dư 0,56      </a:t>
            </a:r>
            <a:endParaRPr lang="en-US" sz="2200" b="1" i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2414" y="328748"/>
            <a:ext cx="3973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9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 descr="9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2819400" y="609600"/>
            <a:ext cx="3352800" cy="4495800"/>
            <a:chOff x="3115" y="0"/>
            <a:chExt cx="2170" cy="2486"/>
          </a:xfrm>
        </p:grpSpPr>
        <p:grpSp>
          <p:nvGrpSpPr>
            <p:cNvPr id="15" name="Group 6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47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9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45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12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43" name="Oval 1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Oval 1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" name="Group 16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41" name="Oval 17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" name="Oval 18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9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43" name="Group 20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9" name="Freeform 21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22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" name="Group 23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7" name="Freeform 24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 25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" name="Group 26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5" name="Freeform 27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 28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" name="Group 29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3" name="Freeform 30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31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" name="Group 32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1" name="Freeform 33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 34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" name="Group 35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9" name="Freeform 36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 37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" name="Group 38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7" name="Freeform 39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 40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" name="Group 41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5" name="Freeform 42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 43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" name="Group 44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3" name="Freeform 45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Freeform 46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" name="Group 47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1" name="Freeform 48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 49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" name="Group 50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9" name="Freeform 51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 52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" name="Group 53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7" name="Freeform 54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 55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" name="Group 56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5" name="Freeform 57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58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" name="Group 59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" name="Freeform 60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61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" name="Group 62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1" name="Freeform 63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64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8" name="Group 65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09" name="Freeform 66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67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" name="Group 68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07" name="Freeform 69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 70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" name="Group 71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05" name="Freeform 72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73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" name="Group 74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03" name="Freeform 75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76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" name="Group 77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01" name="Freeform 78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 79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3" name="Group 80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99" name="Freeform 81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82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4" name="Freeform 83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Freeform 84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6" name="Group 85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97" name="Freeform 86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" name="Freeform 87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" name="Group 88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95" name="Freeform 89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" name="Freeform 90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" name="Group 91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93" name="Freeform 92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93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" name="Group 94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91" name="Freeform 95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96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" name="Group 97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89" name="Freeform 9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99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" name="Group 100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87" name="Freeform 101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102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" name="Group 103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85" name="Freeform 104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6" name="Freeform 105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3" name="Group 106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83" name="Freeform 107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108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4" name="Group 109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81" name="Freeform 110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111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" name="Group 112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79" name="Freeform 113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114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6" name="Group 115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77" name="Freeform 116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117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1" name="Freeform 118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Arc 119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rc 120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Arc 121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Arc 122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Arc 123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Arc 124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Arc 125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Arc 126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127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128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rc 129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Arc 130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rc 131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132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Freeform 133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Freeform 134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135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136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Freeform 137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138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Freeform 139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" name="WordArt 13"/>
          <p:cNvSpPr>
            <a:spLocks noChangeArrowheads="1" noChangeShapeType="1" noTextEdit="1"/>
          </p:cNvSpPr>
          <p:nvPr/>
        </p:nvSpPr>
        <p:spPr bwMode="auto">
          <a:xfrm>
            <a:off x="733425" y="2152650"/>
            <a:ext cx="7953375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81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456977">
            <a:off x="2381095" y="4911661"/>
            <a:ext cx="822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kern="1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Xin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2057400"/>
            <a:ext cx="44895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KÍNH CHÚC </a:t>
            </a:r>
          </a:p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 THẦY CÔ MẠNH KHOẺ !</a:t>
            </a:r>
          </a:p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CHÚC CÁC EM </a:t>
            </a:r>
          </a:p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CHĂM NGOAN – HỌC GIỎI</a:t>
            </a:r>
            <a:endParaRPr lang="en-US" sz="24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574101">
            <a:off x="3152539" y="5048164"/>
            <a:ext cx="10278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kern="1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chân</a:t>
            </a:r>
          </a:p>
        </p:txBody>
      </p:sp>
      <p:sp>
        <p:nvSpPr>
          <p:cNvPr id="11" name="Rectangle 10"/>
          <p:cNvSpPr/>
          <p:nvPr/>
        </p:nvSpPr>
        <p:spPr>
          <a:xfrm rot="411016">
            <a:off x="3992227" y="5197212"/>
            <a:ext cx="14141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kern="1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thành </a:t>
            </a:r>
          </a:p>
        </p:txBody>
      </p:sp>
      <p:sp>
        <p:nvSpPr>
          <p:cNvPr id="12" name="Rectangle 11"/>
          <p:cNvSpPr/>
          <p:nvPr/>
        </p:nvSpPr>
        <p:spPr>
          <a:xfrm rot="292587">
            <a:off x="5216465" y="5295762"/>
            <a:ext cx="9140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kern="1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3200" b="1" kern="1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ảm</a:t>
            </a:r>
            <a:endParaRPr lang="vi-VN" sz="3200" b="1" kern="10" smtClean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5334000"/>
            <a:ext cx="7761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kern="1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ơn!</a:t>
            </a:r>
          </a:p>
        </p:txBody>
      </p:sp>
    </p:spTree>
    <p:extLst>
      <p:ext uri="{BB962C8B-B14F-4D97-AF65-F5344CB8AC3E}">
        <p14:creationId xmlns:p14="http://schemas.microsoft.com/office/powerpoint/2010/main" val="4614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5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68&quot;/&gt;&lt;/object&gt;&lt;object type=&quot;3&quot; unique_id=&quot;10005&quot;&gt;&lt;property id=&quot;20148&quot; value=&quot;5&quot;/&gt;&lt;property id=&quot;20300&quot; value=&quot;Slide 3&quot;/&gt;&lt;property id=&quot;20307&quot; value=&quot;264&quot;/&gt;&lt;/object&gt;&lt;object type=&quot;3&quot; unique_id=&quot;10006&quot;&gt;&lt;property id=&quot;20148&quot; value=&quot;5&quot;/&gt;&lt;property id=&quot;20300&quot; value=&quot;Slide 4&quot;/&gt;&lt;property id=&quot;20307&quot; value=&quot;272&quot;/&gt;&lt;/object&gt;&lt;object type=&quot;3&quot; unique_id=&quot;10007&quot;&gt;&lt;property id=&quot;20148&quot; value=&quot;5&quot;/&gt;&lt;property id=&quot;20300&quot; value=&quot;Slide 5&quot;/&gt;&lt;property id=&quot;20307&quot; value=&quot;271&quot;/&gt;&lt;/object&gt;&lt;object type=&quot;3&quot; unique_id=&quot;10008&quot;&gt;&lt;property id=&quot;20148&quot; value=&quot;5&quot;/&gt;&lt;property id=&quot;20300&quot; value=&quot;Slide 6&quot;/&gt;&lt;property id=&quot;20307&quot; value=&quot;266&quot;/&gt;&lt;/object&gt;&lt;object type=&quot;3&quot; unique_id=&quot;10009&quot;&gt;&lt;property id=&quot;20148&quot; value=&quot;5&quot;/&gt;&lt;property id=&quot;20300&quot; value=&quot;Slide 7&quot;/&gt;&lt;property id=&quot;20307&quot; value=&quot;273&quot;/&gt;&lt;/object&gt;&lt;object type=&quot;3&quot; unique_id=&quot;10010&quot;&gt;&lt;property id=&quot;20148&quot; value=&quot;5&quot;/&gt;&lt;property id=&quot;20300&quot; value=&quot;Slide 8&quot;/&gt;&lt;property id=&quot;20307&quot; value=&quot;270&quot;/&gt;&lt;/object&gt;&lt;object type=&quot;3&quot; unique_id=&quot;10011&quot;&gt;&lt;property id=&quot;20148&quot; value=&quot;5&quot;/&gt;&lt;property id=&quot;20300&quot; value=&quot;Slide 9&quot;/&gt;&lt;property id=&quot;20307&quot; value=&quot;267&quot;/&gt;&lt;/object&gt;&lt;/object&gt;&lt;object type=&quot;8&quot; unique_id=&quot;1002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387</Words>
  <Application>Microsoft Office PowerPoint</Application>
  <PresentationFormat>On-screen Show (4:3)</PresentationFormat>
  <Paragraphs>123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Van Thiem</dc:creator>
  <cp:lastModifiedBy>MTC</cp:lastModifiedBy>
  <cp:revision>80</cp:revision>
  <dcterms:created xsi:type="dcterms:W3CDTF">2013-10-28T11:28:06Z</dcterms:created>
  <dcterms:modified xsi:type="dcterms:W3CDTF">2020-12-13T08:49:48Z</dcterms:modified>
</cp:coreProperties>
</file>