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71" r:id="rId3"/>
    <p:sldId id="265" r:id="rId4"/>
    <p:sldId id="273" r:id="rId5"/>
    <p:sldId id="274" r:id="rId6"/>
    <p:sldId id="275" r:id="rId7"/>
    <p:sldId id="276" r:id="rId8"/>
    <p:sldId id="277" r:id="rId9"/>
    <p:sldId id="278" r:id="rId10"/>
    <p:sldId id="280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>
        <p:scale>
          <a:sx n="77" d="100"/>
          <a:sy n="77" d="100"/>
        </p:scale>
        <p:origin x="-43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8E4B-93F2-42E0-8A54-4084B39B6E8E}" type="datetimeFigureOut">
              <a:rPr lang="vi-VN" smtClean="0"/>
              <a:t>20/12/2020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9AFF9-7BC5-42BF-BF8B-E6F854AD818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12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fld id="{4024D1DA-2877-4B61-B9BC-5B5151A30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6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GADT-TViet\Video\Nhac%20nen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 descr="Ve ngoi nha dang xa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6825" cy="693683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12192000" cy="671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467" y="1631951"/>
            <a:ext cx="6392333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</a:p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 thầy cô              </a:t>
            </a:r>
            <a:endParaRPr lang="en-US" sz="4000" b="1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đã </a:t>
            </a:r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dự giờ thăm lớp!</a:t>
            </a:r>
            <a:endParaRPr lang="en-US" sz="4400" b="1">
              <a:solidFill>
                <a:srgbClr val="3333FF"/>
              </a:solidFill>
              <a:latin typeface=".VnAristote" pitchFamily="34" charset="0"/>
            </a:endParaRPr>
          </a:p>
        </p:txBody>
      </p:sp>
      <p:pic>
        <p:nvPicPr>
          <p:cNvPr id="20487" name="Nhac ne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0" y="60960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157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-1"/>
            <a:chExt cx="5760" cy="4321"/>
          </a:xfrm>
        </p:grpSpPr>
        <p:pic>
          <p:nvPicPr>
            <p:cNvPr id="49158" name="Picture 9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59" name="Picture 10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3" y="2137"/>
              <a:ext cx="4320" cy="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0" name="Picture 11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573" y="2136"/>
              <a:ext cx="4320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1" name="Picture 1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66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39818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7"/>
                </p:tgtEl>
              </p:cMediaNode>
            </p:audio>
          </p:childTnLst>
        </p:cTn>
      </p:par>
    </p:tnLst>
    <p:bldLst>
      <p:bldP spid="20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4837875" y="1979685"/>
            <a:ext cx="7393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trải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34442" y="1965600"/>
            <a:ext cx="1428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92942" y="1964653"/>
            <a:ext cx="2601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phắc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39065" y="107752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262552" y="1576909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18"/>
          <p:cNvSpPr/>
          <p:nvPr/>
        </p:nvSpPr>
        <p:spPr>
          <a:xfrm>
            <a:off x="7355471" y="6101852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55471" y="636914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262552" y="194267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76147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ôû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baûng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con:</a:t>
            </a:r>
          </a:p>
          <a:p>
            <a:pPr algn="just">
              <a:spcBef>
                <a:spcPts val="1200"/>
              </a:spcBef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So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saùnh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nghóa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phaân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bieät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chính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32679" y="1778136"/>
            <a:ext cx="1715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1228" y="1778132"/>
            <a:ext cx="1770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Sẫm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biếc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86341" y="1778122"/>
            <a:ext cx="2093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Nồng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hăng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3298" y="3449784"/>
            <a:ext cx="17363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sẫm</a:t>
            </a:r>
            <a:r>
              <a:rPr lang="en-US" sz="3200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biếc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3390565" y="3449791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biết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6933" y="2926059"/>
            <a:ext cx="2799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smtClean="0">
                <a:latin typeface="VNI-Times" pitchFamily="2" charset="0"/>
              </a:rPr>
              <a:t>(</a:t>
            </a:r>
            <a:r>
              <a:rPr lang="en-US" sz="3200" dirty="0" err="1" smtClean="0">
                <a:latin typeface="VNI-Times" pitchFamily="2" charset="0"/>
              </a:rPr>
              <a:t>chaøo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59446" y="2954188"/>
            <a:ext cx="2813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VNI-Times" pitchFamily="2" charset="0"/>
              </a:rPr>
              <a:t>/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quô</a:t>
            </a:r>
            <a:r>
              <a:rPr lang="en-US" sz="3200" dirty="0" smtClean="0">
                <a:latin typeface="VNI-Times" pitchFamily="2" charset="0"/>
              </a:rPr>
              <a:t> (</a:t>
            </a:r>
            <a:r>
              <a:rPr lang="en-US" sz="3200" dirty="0" err="1" smtClean="0">
                <a:latin typeface="VNI-Times" pitchFamily="2" charset="0"/>
              </a:rPr>
              <a:t>tuùm</a:t>
            </a:r>
            <a:r>
              <a:rPr lang="en-US" sz="3200" dirty="0" smtClean="0"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laáy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4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613158" y="1388296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Nghe-Vieát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9958" y="1383040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Kieåm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tra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loãi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1209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1642" y="1035318"/>
            <a:ext cx="5856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Về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82083" y="629880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092116" y="187233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14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089" y="1895002"/>
            <a:ext cx="110043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486400" algn="l"/>
              </a:tabLst>
            </a:pP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Baøi: 2(a). </a:t>
            </a:r>
            <a:r>
              <a:rPr lang="en-US" sz="3200" b="1" smtClean="0">
                <a:latin typeface="VNI-Times" pitchFamily="2" charset="0"/>
                <a:ea typeface="Times New Roman" panose="02020603050405020304" pitchFamily="18" charset="0"/>
              </a:rPr>
              <a:t>HĐN 4.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Haõy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nhöõng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ngöõ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chöùa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tieáng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döôùi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ñaây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" y="4360984"/>
            <a:ext cx="642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M: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raây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boät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nhaûy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giaây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phuùt</a:t>
            </a:r>
            <a:r>
              <a:rPr lang="en-US" sz="3200" dirty="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88298"/>
              </p:ext>
            </p:extLst>
          </p:nvPr>
        </p:nvGraphicFramePr>
        <p:xfrm>
          <a:off x="267285" y="2576601"/>
          <a:ext cx="1163398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991"/>
                <a:gridCol w="5816991"/>
              </a:tblGrid>
              <a:tr h="56197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Rẻ: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Rây: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Dẻ: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/>
                        <a:t>Giẻ: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Giây: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8470" y="2560319"/>
            <a:ext cx="5795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ruùng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quaït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giaù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8466" y="3151147"/>
            <a:ext cx="3376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haït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maûnh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9142" y="3727938"/>
            <a:ext cx="3770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raùch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lau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9104" y="2560320"/>
            <a:ext cx="482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caùi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boät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möa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5006" y="3110804"/>
            <a:ext cx="4677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sôïi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thöøng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25457" y="3702571"/>
            <a:ext cx="413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möïc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baån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9599" y="1942509"/>
            <a:ext cx="11249466" cy="2062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smtClean="0"/>
              <a:t>3.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thích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ô </a:t>
            </a:r>
            <a:r>
              <a:rPr lang="en-US" sz="3200" dirty="0" err="1"/>
              <a:t>trống</a:t>
            </a:r>
            <a:r>
              <a:rPr lang="en-US" sz="3200" dirty="0"/>
              <a:t> </a:t>
            </a:r>
            <a:r>
              <a:rPr lang="en-US" sz="3200" dirty="0" err="1" smtClean="0"/>
              <a:t>để</a:t>
            </a:r>
            <a:r>
              <a:rPr lang="en-US" sz="3200" dirty="0" smtClean="0"/>
              <a:t> </a:t>
            </a: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/>
              <a:t>chỉnh</a:t>
            </a:r>
            <a:r>
              <a:rPr lang="en-US" sz="3200" dirty="0"/>
              <a:t> </a:t>
            </a:r>
            <a:r>
              <a:rPr lang="en-US" sz="3200" dirty="0" err="1"/>
              <a:t>mẩu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vui</a:t>
            </a:r>
            <a:r>
              <a:rPr lang="en-US" sz="3200" dirty="0"/>
              <a:t> </a:t>
            </a:r>
            <a:r>
              <a:rPr lang="en-US" sz="3200" dirty="0" err="1"/>
              <a:t>dưới</a:t>
            </a:r>
            <a:r>
              <a:rPr lang="en-US" sz="3200" dirty="0"/>
              <a:t> </a:t>
            </a:r>
            <a:r>
              <a:rPr lang="en-US" sz="3200" dirty="0" err="1"/>
              <a:t>đây</a:t>
            </a:r>
            <a:r>
              <a:rPr lang="en-US" sz="3200" dirty="0"/>
              <a:t>.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rằng</a:t>
            </a:r>
            <a:r>
              <a:rPr lang="en-US" sz="3200" dirty="0"/>
              <a:t>:</a:t>
            </a:r>
          </a:p>
          <a:p>
            <a:r>
              <a:rPr lang="en-US" sz="3200" dirty="0"/>
              <a:t>      </a:t>
            </a:r>
            <a:r>
              <a:rPr lang="en-US" sz="3200" dirty="0" err="1"/>
              <a:t>chứa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r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 err="1"/>
              <a:t>gi</a:t>
            </a:r>
            <a:r>
              <a:rPr lang="en-US" sz="3200" b="1" i="1" dirty="0"/>
              <a:t>.</a:t>
            </a:r>
          </a:p>
          <a:p>
            <a:r>
              <a:rPr lang="en-US" sz="3200" dirty="0"/>
              <a:t>      </a:t>
            </a:r>
            <a:r>
              <a:rPr lang="en-US" sz="3200" dirty="0" err="1" smtClean="0"/>
              <a:t>chứa</a:t>
            </a:r>
            <a:r>
              <a:rPr lang="en-US" sz="3200" dirty="0" smtClean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v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/>
              <a:t>d</a:t>
            </a:r>
            <a:r>
              <a:rPr lang="en-US" sz="3200" b="1" i="1" dirty="0" smtClean="0"/>
              <a:t>.</a:t>
            </a:r>
            <a:endParaRPr lang="en-US" sz="3200" dirty="0"/>
          </a:p>
        </p:txBody>
      </p:sp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713936" y="3468856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936" y="297897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25083" y="754282"/>
            <a:ext cx="11788727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/>
              <a:t>    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vẽ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đủ</a:t>
            </a:r>
            <a:r>
              <a:rPr lang="en-US" sz="2800" dirty="0"/>
              <a:t> </a:t>
            </a:r>
            <a:r>
              <a:rPr lang="en-US" sz="2800" dirty="0" err="1"/>
              <a:t>ăn.Bạn</a:t>
            </a:r>
            <a:r>
              <a:rPr lang="en-US" sz="2800" dirty="0"/>
              <a:t> </a:t>
            </a:r>
            <a:r>
              <a:rPr lang="en-US" sz="2800" dirty="0" err="1"/>
              <a:t>bè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thăm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than </a:t>
            </a:r>
            <a:r>
              <a:rPr lang="en-US" sz="2800" dirty="0" err="1"/>
              <a:t>thở</a:t>
            </a:r>
            <a:r>
              <a:rPr lang="en-US" sz="2800" dirty="0"/>
              <a:t>,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họ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: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ngay</a:t>
            </a:r>
            <a:r>
              <a:rPr lang="en-US" sz="2800" dirty="0" smtClean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dung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chồng</a:t>
            </a:r>
            <a:r>
              <a:rPr lang="en-US" sz="2800" dirty="0"/>
              <a:t> </a:t>
            </a:r>
            <a:r>
              <a:rPr lang="en-US" sz="2800" dirty="0" err="1" smtClean="0"/>
              <a:t>cậu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lồng</a:t>
            </a:r>
            <a:r>
              <a:rPr lang="en-US" sz="2800" dirty="0" smtClean="0"/>
              <a:t> </a:t>
            </a:r>
            <a:r>
              <a:rPr lang="en-US" sz="2800" dirty="0" err="1"/>
              <a:t>khung</a:t>
            </a:r>
            <a:r>
              <a:rPr lang="en-US" sz="2800" dirty="0"/>
              <a:t> </a:t>
            </a:r>
            <a:r>
              <a:rPr lang="en-US" sz="2800" dirty="0" err="1"/>
              <a:t>kính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. </a:t>
            </a:r>
            <a:r>
              <a:rPr lang="en-US" sz="2800" dirty="0" err="1"/>
              <a:t>Thiên</a:t>
            </a:r>
            <a:r>
              <a:rPr lang="en-US" sz="2800" dirty="0"/>
              <a:t> </a:t>
            </a:r>
            <a:r>
              <a:rPr lang="en-US" sz="2800" dirty="0" err="1"/>
              <a:t>hạ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khéo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xô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, lo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khấm</a:t>
            </a:r>
            <a:r>
              <a:rPr lang="en-US" sz="2800" dirty="0"/>
              <a:t> </a:t>
            </a:r>
            <a:r>
              <a:rPr lang="en-US" sz="2800" dirty="0" err="1"/>
              <a:t>khá</a:t>
            </a:r>
            <a:r>
              <a:rPr lang="en-US" sz="2800" dirty="0"/>
              <a:t> ! 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Nghe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mình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 smtClean="0"/>
              <a:t>.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xong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,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đắc</a:t>
            </a:r>
            <a:r>
              <a:rPr lang="en-US" sz="2800" dirty="0"/>
              <a:t> ý </a:t>
            </a:r>
            <a:r>
              <a:rPr lang="en-US" sz="2800" dirty="0" err="1"/>
              <a:t>lắm</a:t>
            </a:r>
            <a:r>
              <a:rPr lang="en-US" sz="2800" dirty="0"/>
              <a:t>.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hôm</a:t>
            </a:r>
            <a:r>
              <a:rPr lang="en-US" sz="2800" dirty="0"/>
              <a:t>,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 </a:t>
            </a:r>
            <a:r>
              <a:rPr lang="en-US" sz="2800" dirty="0" err="1"/>
              <a:t>chơi,thấy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, </a:t>
            </a:r>
            <a:r>
              <a:rPr lang="en-US" sz="2800" dirty="0" err="1"/>
              <a:t>hỏi</a:t>
            </a:r>
            <a:r>
              <a:rPr lang="en-US" sz="2800" dirty="0"/>
              <a:t> :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chị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ta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: </a:t>
            </a:r>
          </a:p>
          <a:p>
            <a:r>
              <a:rPr lang="en-US" sz="2800" dirty="0"/>
              <a:t> - </a:t>
            </a:r>
            <a:r>
              <a:rPr lang="en-US" sz="2800" dirty="0" err="1"/>
              <a:t>Chết</a:t>
            </a:r>
            <a:r>
              <a:rPr lang="en-US" sz="2800" dirty="0"/>
              <a:t> </a:t>
            </a:r>
            <a:r>
              <a:rPr lang="en-US" sz="2800" dirty="0" err="1"/>
              <a:t>thật</a:t>
            </a:r>
            <a:r>
              <a:rPr lang="en-US" sz="2800" dirty="0"/>
              <a:t>, </a:t>
            </a:r>
            <a:r>
              <a:rPr lang="en-US" sz="2800" dirty="0" err="1"/>
              <a:t>thầy</a:t>
            </a:r>
            <a:r>
              <a:rPr lang="en-US" sz="2800" dirty="0"/>
              <a:t> </a:t>
            </a:r>
            <a:r>
              <a:rPr lang="en-US" sz="2800" dirty="0" err="1"/>
              <a:t>quên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con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/>
              <a:t>hay </a:t>
            </a:r>
            <a:r>
              <a:rPr lang="en-US" sz="2800" dirty="0" err="1"/>
              <a:t>sao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Ông</a:t>
            </a:r>
            <a:r>
              <a:rPr lang="en-US" sz="2800" dirty="0"/>
              <a:t>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: </a:t>
            </a:r>
          </a:p>
          <a:p>
            <a:pPr>
              <a:buFontTx/>
              <a:buChar char="-"/>
            </a:pP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.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nó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tướng</a:t>
            </a:r>
            <a:r>
              <a:rPr lang="en-US" sz="2800" dirty="0"/>
              <a:t> </a:t>
            </a:r>
            <a:r>
              <a:rPr lang="en-US" sz="2800" dirty="0" err="1"/>
              <a:t>mạo</a:t>
            </a:r>
            <a:r>
              <a:rPr lang="en-US" sz="2800" dirty="0"/>
              <a:t> </a:t>
            </a:r>
            <a:r>
              <a:rPr lang="en-US" sz="2800" dirty="0" err="1"/>
              <a:t>kì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dị</a:t>
            </a:r>
            <a:r>
              <a:rPr lang="en-US" sz="2800" dirty="0" smtClean="0">
                <a:solidFill>
                  <a:srgbClr val="FF66CC"/>
                </a:solidFill>
              </a:rPr>
              <a:t> </a:t>
            </a:r>
            <a:r>
              <a:rPr lang="en-US" sz="2800" dirty="0" err="1" smtClean="0"/>
              <a:t>vậy</a:t>
            </a:r>
            <a:r>
              <a:rPr lang="en-US" sz="2800" dirty="0" smtClean="0"/>
              <a:t> ?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en-US" sz="2800" dirty="0" smtClean="0"/>
              <a:t>                                                                             </a:t>
            </a:r>
            <a:r>
              <a:rPr lang="en-US" sz="2000" dirty="0" smtClean="0"/>
              <a:t> </a:t>
            </a:r>
            <a:r>
              <a:rPr lang="en-US" sz="2000" i="1" dirty="0" smtClean="0"/>
              <a:t>Theo </a:t>
            </a:r>
            <a:r>
              <a:rPr lang="en-US" sz="2000" dirty="0" smtClean="0"/>
              <a:t>TRUYỆN CƯỜI DÂN GIAN </a:t>
            </a:r>
            <a:r>
              <a:rPr lang="en-US" sz="2000" dirty="0" err="1" smtClean="0"/>
              <a:t>ViỆT</a:t>
            </a:r>
            <a:r>
              <a:rPr lang="en-US" sz="2000" dirty="0" smtClean="0"/>
              <a:t> NAM</a:t>
            </a:r>
            <a:endParaRPr lang="en-US" sz="2000" dirty="0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501747" y="184898"/>
            <a:ext cx="11329181" cy="533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Thầy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quên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mặt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rồi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hay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sao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1642424" y="16681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2518" y="263912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2423" y="465068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66669" y="2524121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19069" y="166364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1808892" y="2946007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4" name="TextBox 10"/>
          <p:cNvSpPr txBox="1">
            <a:spLocks noChangeArrowheads="1"/>
          </p:cNvSpPr>
          <p:nvPr/>
        </p:nvSpPr>
        <p:spPr bwMode="auto">
          <a:xfrm>
            <a:off x="1089094" y="38017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5" name="TextBox 10"/>
          <p:cNvSpPr txBox="1">
            <a:spLocks noChangeArrowheads="1"/>
          </p:cNvSpPr>
          <p:nvPr/>
        </p:nvSpPr>
        <p:spPr bwMode="auto">
          <a:xfrm>
            <a:off x="10274224" y="5519208"/>
            <a:ext cx="379828" cy="40011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71&quot;/&gt;&lt;/object&gt;&lt;object type=&quot;3&quot; unique_id=&quot;10006&quot;&gt;&lt;property id=&quot;20148&quot; value=&quot;5&quot;/&gt;&lt;property id=&quot;20300&quot; value=&quot;Slide 3&quot;/&gt;&lt;property id=&quot;20307&quot; value=&quot;265&quot;/&gt;&lt;/object&gt;&lt;object type=&quot;3&quot; unique_id=&quot;10007&quot;&gt;&lt;property id=&quot;20148&quot; value=&quot;5&quot;/&gt;&lt;property id=&quot;20300&quot; value=&quot;Slide 4&quot;/&gt;&lt;property id=&quot;20307&quot; value=&quot;273&quot;/&gt;&lt;/object&gt;&lt;object type=&quot;3&quot; unique_id=&quot;10008&quot;&gt;&lt;property id=&quot;20148&quot; value=&quot;5&quot;/&gt;&lt;property id=&quot;20300&quot; value=&quot;Slide 5&quot;/&gt;&lt;property id=&quot;20307&quot; value=&quot;274&quot;/&gt;&lt;/object&gt;&lt;object type=&quot;3&quot; unique_id=&quot;10009&quot;&gt;&lt;property id=&quot;20148&quot; value=&quot;5&quot;/&gt;&lt;property id=&quot;20300&quot; value=&quot;Slide 6&quot;/&gt;&lt;property id=&quot;20307&quot; value=&quot;275&quot;/&gt;&lt;/object&gt;&lt;object type=&quot;3&quot; unique_id=&quot;10010&quot;&gt;&lt;property id=&quot;20148&quot; value=&quot;5&quot;/&gt;&lt;property id=&quot;20300&quot; value=&quot;Slide 7&quot;/&gt;&lt;property id=&quot;20307&quot; value=&quot;276&quot;/&gt;&lt;/object&gt;&lt;object type=&quot;3&quot; unique_id=&quot;10011&quot;&gt;&lt;property id=&quot;20148&quot; value=&quot;5&quot;/&gt;&lt;property id=&quot;20300&quot; value=&quot;Slide 8&quot;/&gt;&lt;property id=&quot;20307&quot; value=&quot;277&quot;/&gt;&lt;/object&gt;&lt;object type=&quot;3&quot; unique_id=&quot;10012&quot;&gt;&lt;property id=&quot;20148&quot; value=&quot;5&quot;/&gt;&lt;property id=&quot;20300&quot; value=&quot;Slide 9&quot;/&gt;&lt;property id=&quot;20307&quot; value=&quot;278&quot;/&gt;&lt;/object&gt;&lt;object type=&quot;3&quot; unique_id=&quot;10013&quot;&gt;&lt;property id=&quot;20148&quot; value=&quot;5&quot;/&gt;&lt;property id=&quot;20300&quot; value=&quot;Slide 10&quot;/&gt;&lt;property id=&quot;20307&quot; value=&quot;280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698</Words>
  <Application>Microsoft Office PowerPoint</Application>
  <PresentationFormat>Custom</PresentationFormat>
  <Paragraphs>101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76</cp:revision>
  <dcterms:created xsi:type="dcterms:W3CDTF">2017-11-24T09:12:01Z</dcterms:created>
  <dcterms:modified xsi:type="dcterms:W3CDTF">2020-12-20T13:07:11Z</dcterms:modified>
</cp:coreProperties>
</file>