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74" r:id="rId3"/>
    <p:sldMasterId id="2147483687" r:id="rId4"/>
  </p:sldMasterIdLst>
  <p:notesMasterIdLst>
    <p:notesMasterId r:id="rId33"/>
  </p:notesMasterIdLst>
  <p:sldIdLst>
    <p:sldId id="259" r:id="rId5"/>
    <p:sldId id="261" r:id="rId6"/>
    <p:sldId id="312" r:id="rId7"/>
    <p:sldId id="308" r:id="rId8"/>
    <p:sldId id="309" r:id="rId9"/>
    <p:sldId id="310" r:id="rId10"/>
    <p:sldId id="311" r:id="rId11"/>
    <p:sldId id="270" r:id="rId12"/>
    <p:sldId id="272" r:id="rId13"/>
    <p:sldId id="273" r:id="rId14"/>
    <p:sldId id="269" r:id="rId15"/>
    <p:sldId id="274" r:id="rId16"/>
    <p:sldId id="271" r:id="rId17"/>
    <p:sldId id="313" r:id="rId18"/>
    <p:sldId id="314" r:id="rId19"/>
    <p:sldId id="315" r:id="rId20"/>
    <p:sldId id="265" r:id="rId21"/>
    <p:sldId id="277" r:id="rId22"/>
    <p:sldId id="294" r:id="rId23"/>
    <p:sldId id="275" r:id="rId24"/>
    <p:sldId id="316" r:id="rId25"/>
    <p:sldId id="317" r:id="rId26"/>
    <p:sldId id="318" r:id="rId27"/>
    <p:sldId id="319" r:id="rId28"/>
    <p:sldId id="264" r:id="rId29"/>
    <p:sldId id="282" r:id="rId30"/>
    <p:sldId id="11693" r:id="rId31"/>
    <p:sldId id="268"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32" d="100"/>
          <a:sy n="32" d="100"/>
        </p:scale>
        <p:origin x="2640" y="12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EAC855-F662-4FC9-A44B-4699BBA88070}" type="datetimeFigureOut">
              <a:rPr lang="en-US" smtClean="0"/>
              <a:t>10/1/2023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03C654-4BD4-4F74-A5A3-E423E2C6AFD6}" type="slidenum">
              <a:rPr lang="en-US" smtClean="0"/>
              <a:t>‹#›</a:t>
            </a:fld>
            <a:endParaRPr lang="en-US"/>
          </a:p>
        </p:txBody>
      </p:sp>
    </p:spTree>
    <p:extLst>
      <p:ext uri="{BB962C8B-B14F-4D97-AF65-F5344CB8AC3E}">
        <p14:creationId xmlns:p14="http://schemas.microsoft.com/office/powerpoint/2010/main" val="1719324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053252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84656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52043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97887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719439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249353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7483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56763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01062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52626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31290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083314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85887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97444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89666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61850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57846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A773956-281C-4345-B27D-56A2C5625FCA}" type="datetimeFigureOut">
              <a:rPr lang="en-US" smtClean="0">
                <a:solidFill>
                  <a:prstClr val="black">
                    <a:tint val="75000"/>
                  </a:prstClr>
                </a:solidFill>
              </a:rPr>
              <a:pPr/>
              <a:t>10/1/2023</a:t>
            </a:fld>
            <a:endParaRPr lang="en-US">
              <a:solidFill>
                <a:prstClr val="black">
                  <a:tint val="75000"/>
                </a:prstClr>
              </a:solidFill>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8A4F71E-BC2F-4D99-9C09-73C7D609D7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7925917"/>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A773956-281C-4345-B27D-56A2C5625FCA}" type="datetimeFigureOut">
              <a:rPr lang="en-US" smtClean="0">
                <a:solidFill>
                  <a:prstClr val="black">
                    <a:tint val="75000"/>
                  </a:prstClr>
                </a:solidFill>
              </a:rPr>
              <a:pPr/>
              <a:t>10/1/2023</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8A4F71E-BC2F-4D99-9C09-73C7D609D7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553222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A773956-281C-4345-B27D-56A2C5625FCA}" type="datetimeFigureOut">
              <a:rPr lang="en-US" smtClean="0">
                <a:solidFill>
                  <a:prstClr val="black">
                    <a:tint val="75000"/>
                  </a:prstClr>
                </a:solidFill>
              </a:rPr>
              <a:pPr/>
              <a:t>10/1/2023</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8A4F71E-BC2F-4D99-9C09-73C7D609D7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745645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260031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289927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088273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193874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140092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277086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32770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A773956-281C-4345-B27D-56A2C5625FCA}" type="datetimeFigureOut">
              <a:rPr lang="en-US" smtClean="0">
                <a:solidFill>
                  <a:prstClr val="black">
                    <a:tint val="75000"/>
                  </a:prstClr>
                </a:solidFill>
              </a:rPr>
              <a:pPr/>
              <a:t>10/1/2023</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8A4F71E-BC2F-4D99-9C09-73C7D609D7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024393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074461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567534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109301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538323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268898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70905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2023/10/1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64277809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2023/10/1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59294044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2023/10/1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94987506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2023/10/1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4821501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A773956-281C-4345-B27D-56A2C5625FCA}" type="datetimeFigureOut">
              <a:rPr lang="en-US" smtClean="0">
                <a:solidFill>
                  <a:prstClr val="black">
                    <a:tint val="75000"/>
                  </a:prstClr>
                </a:solidFill>
              </a:rPr>
              <a:pPr/>
              <a:t>10/1/2023</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8A4F71E-BC2F-4D99-9C09-73C7D609D7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333715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79811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2023/10/1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613430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2023/10/1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9819547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2023/10/1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23464299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2023/10/1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8309342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5694688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291847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A773956-281C-4345-B27D-56A2C5625FCA}" type="datetimeFigureOut">
              <a:rPr lang="en-US" smtClean="0">
                <a:solidFill>
                  <a:prstClr val="black">
                    <a:tint val="75000"/>
                  </a:prstClr>
                </a:solidFill>
              </a:rPr>
              <a:pPr/>
              <a:t>10/1/2023</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8A4F71E-BC2F-4D99-9C09-73C7D609D7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485037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A773956-281C-4345-B27D-56A2C5625FCA}" type="datetimeFigureOut">
              <a:rPr lang="en-US" smtClean="0">
                <a:solidFill>
                  <a:prstClr val="black">
                    <a:tint val="75000"/>
                  </a:prstClr>
                </a:solidFill>
              </a:rPr>
              <a:pPr/>
              <a:t>10/1/2023</a:t>
            </a:fld>
            <a:endParaRPr lang="en-US">
              <a:solidFill>
                <a:prstClr val="black">
                  <a:tint val="75000"/>
                </a:prstClr>
              </a:solidFill>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8A4F71E-BC2F-4D99-9C09-73C7D609D7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4110257"/>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A773956-281C-4345-B27D-56A2C5625FCA}" type="datetimeFigureOut">
              <a:rPr lang="en-US" smtClean="0">
                <a:solidFill>
                  <a:prstClr val="black">
                    <a:tint val="75000"/>
                  </a:prstClr>
                </a:solidFill>
              </a:rPr>
              <a:pPr/>
              <a:t>10/1/2023</a:t>
            </a:fld>
            <a:endParaRPr lang="en-US">
              <a:solidFill>
                <a:prstClr val="black">
                  <a:tint val="75000"/>
                </a:prstClr>
              </a:solidFill>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D8A4F71E-BC2F-4D99-9C09-73C7D609D7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729651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A773956-281C-4345-B27D-56A2C5625FCA}" type="datetimeFigureOut">
              <a:rPr lang="en-US" smtClean="0">
                <a:solidFill>
                  <a:prstClr val="black">
                    <a:tint val="75000"/>
                  </a:prstClr>
                </a:solidFill>
              </a:rPr>
              <a:pPr/>
              <a:t>10/1/2023</a:t>
            </a:fld>
            <a:endParaRPr lang="en-US">
              <a:solidFill>
                <a:prstClr val="black">
                  <a:tint val="75000"/>
                </a:prstClr>
              </a:solidFill>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D8A4F71E-BC2F-4D99-9C09-73C7D609D7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007106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A773956-281C-4345-B27D-56A2C5625FCA}" type="datetimeFigureOut">
              <a:rPr lang="en-US" smtClean="0">
                <a:solidFill>
                  <a:prstClr val="black">
                    <a:tint val="75000"/>
                  </a:prstClr>
                </a:solidFill>
              </a:rPr>
              <a:pPr/>
              <a:t>10/1/2023</a:t>
            </a:fld>
            <a:endParaRPr lang="en-US">
              <a:solidFill>
                <a:prstClr val="black">
                  <a:tint val="75000"/>
                </a:prstClr>
              </a:solidFill>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D8A4F71E-BC2F-4D99-9C09-73C7D609D7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3721044"/>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A773956-281C-4345-B27D-56A2C5625FCA}" type="datetimeFigureOut">
              <a:rPr lang="en-US" smtClean="0">
                <a:solidFill>
                  <a:prstClr val="black">
                    <a:tint val="75000"/>
                  </a:prstClr>
                </a:solidFill>
              </a:rPr>
              <a:pPr/>
              <a:t>10/1/2023</a:t>
            </a:fld>
            <a:endParaRPr lang="en-US">
              <a:solidFill>
                <a:prstClr val="black">
                  <a:tint val="75000"/>
                </a:prstClr>
              </a:solidFill>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8A4F71E-BC2F-4D99-9C09-73C7D609D7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933778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3.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4.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3" name="组合 2">
            <a:extLst>
              <a:ext uri="{FF2B5EF4-FFF2-40B4-BE49-F238E27FC236}">
                <a16:creationId xmlns:a16="http://schemas.microsoft.com/office/drawing/2014/main" xmlns="" id="{FEE79B47-608B-4C0F-B5A0-877EBB165F7D}"/>
              </a:ext>
            </a:extLst>
          </p:cNvPr>
          <p:cNvGrpSpPr/>
          <p:nvPr userDrawn="1"/>
        </p:nvGrpSpPr>
        <p:grpSpPr>
          <a:xfrm>
            <a:off x="0" y="0"/>
            <a:ext cx="12192000" cy="6951405"/>
            <a:chOff x="0" y="0"/>
            <a:chExt cx="12192000" cy="6951405"/>
          </a:xfrm>
        </p:grpSpPr>
        <p:pic>
          <p:nvPicPr>
            <p:cNvPr id="4" name="图片 3">
              <a:extLst>
                <a:ext uri="{FF2B5EF4-FFF2-40B4-BE49-F238E27FC236}">
                  <a16:creationId xmlns:a16="http://schemas.microsoft.com/office/drawing/2014/main" xmlns="" id="{8858232B-1D90-4D53-A2E2-131165972F2C}"/>
                </a:ext>
              </a:extLst>
            </p:cNvPr>
            <p:cNvPicPr>
              <a:picLocks noChangeAspect="1"/>
            </p:cNvPicPr>
            <p:nvPr/>
          </p:nvPicPr>
          <p:blipFill rotWithShape="1">
            <a:blip r:embed="rId3"/>
            <a:srcRect t="20823" b="12839"/>
            <a:stretch/>
          </p:blipFill>
          <p:spPr>
            <a:xfrm>
              <a:off x="0" y="0"/>
              <a:ext cx="12192000" cy="6858000"/>
            </a:xfrm>
            <a:prstGeom prst="rect">
              <a:avLst/>
            </a:prstGeom>
          </p:spPr>
        </p:pic>
        <p:grpSp>
          <p:nvGrpSpPr>
            <p:cNvPr id="5" name="组合 4">
              <a:extLst>
                <a:ext uri="{FF2B5EF4-FFF2-40B4-BE49-F238E27FC236}">
                  <a16:creationId xmlns:a16="http://schemas.microsoft.com/office/drawing/2014/main" xmlns="" id="{15D38BBB-C82F-4CDC-8D65-53559EEE2979}"/>
                </a:ext>
              </a:extLst>
            </p:cNvPr>
            <p:cNvGrpSpPr/>
            <p:nvPr/>
          </p:nvGrpSpPr>
          <p:grpSpPr>
            <a:xfrm>
              <a:off x="6892413" y="4494682"/>
              <a:ext cx="5299587" cy="2456723"/>
              <a:chOff x="5616923" y="3903406"/>
              <a:chExt cx="6575077" cy="3048000"/>
            </a:xfrm>
          </p:grpSpPr>
          <p:pic>
            <p:nvPicPr>
              <p:cNvPr id="16" name="图片 15">
                <a:extLst>
                  <a:ext uri="{FF2B5EF4-FFF2-40B4-BE49-F238E27FC236}">
                    <a16:creationId xmlns:a16="http://schemas.microsoft.com/office/drawing/2014/main" xmlns="" id="{2C12D3C5-3C23-4DD3-9D72-2F48B28E919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3968" t="70707" r="42426" b="104"/>
              <a:stretch/>
            </p:blipFill>
            <p:spPr>
              <a:xfrm>
                <a:off x="10014154" y="4095135"/>
                <a:ext cx="1489587" cy="2762865"/>
              </a:xfrm>
              <a:prstGeom prst="rect">
                <a:avLst/>
              </a:prstGeom>
            </p:spPr>
          </p:pic>
          <p:pic>
            <p:nvPicPr>
              <p:cNvPr id="17" name="图片 16">
                <a:extLst>
                  <a:ext uri="{FF2B5EF4-FFF2-40B4-BE49-F238E27FC236}">
                    <a16:creationId xmlns:a16="http://schemas.microsoft.com/office/drawing/2014/main" xmlns="" id="{D7401816-3565-49AA-A66B-B00D4AA7774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2473" t="56918"/>
              <a:stretch/>
            </p:blipFill>
            <p:spPr>
              <a:xfrm>
                <a:off x="11390671" y="3903406"/>
                <a:ext cx="801329" cy="2954594"/>
              </a:xfrm>
              <a:prstGeom prst="rect">
                <a:avLst/>
              </a:prstGeom>
            </p:spPr>
          </p:pic>
          <p:pic>
            <p:nvPicPr>
              <p:cNvPr id="18" name="图片 17">
                <a:extLst>
                  <a:ext uri="{FF2B5EF4-FFF2-40B4-BE49-F238E27FC236}">
                    <a16:creationId xmlns:a16="http://schemas.microsoft.com/office/drawing/2014/main" xmlns="" id="{99EC2D9D-4CCD-4F1E-A227-88233C3A0CA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6919" r="79247" b="5949"/>
              <a:stretch/>
            </p:blipFill>
            <p:spPr>
              <a:xfrm>
                <a:off x="10893162" y="4404851"/>
                <a:ext cx="948813" cy="2546555"/>
              </a:xfrm>
              <a:prstGeom prst="rect">
                <a:avLst/>
              </a:prstGeom>
            </p:spPr>
          </p:pic>
          <p:pic>
            <p:nvPicPr>
              <p:cNvPr id="19" name="图片 18">
                <a:extLst>
                  <a:ext uri="{FF2B5EF4-FFF2-40B4-BE49-F238E27FC236}">
                    <a16:creationId xmlns:a16="http://schemas.microsoft.com/office/drawing/2014/main" xmlns="" id="{A34B25F5-5799-4F7E-ACCD-0D076EF811C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8856" t="84371" r="6826" b="360"/>
              <a:stretch/>
            </p:blipFill>
            <p:spPr>
              <a:xfrm>
                <a:off x="8634438" y="5722374"/>
                <a:ext cx="2711405" cy="1143241"/>
              </a:xfrm>
              <a:prstGeom prst="rect">
                <a:avLst/>
              </a:prstGeom>
            </p:spPr>
          </p:pic>
          <p:pic>
            <p:nvPicPr>
              <p:cNvPr id="20" name="图片 19">
                <a:extLst>
                  <a:ext uri="{FF2B5EF4-FFF2-40B4-BE49-F238E27FC236}">
                    <a16:creationId xmlns:a16="http://schemas.microsoft.com/office/drawing/2014/main" xmlns="" id="{EF5C18BA-32D6-49B2-9161-E932546A6BD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4454" t="50539" r="1953" b="31637"/>
              <a:stretch/>
            </p:blipFill>
            <p:spPr>
              <a:xfrm>
                <a:off x="6344213" y="5800896"/>
                <a:ext cx="2069533" cy="1064719"/>
              </a:xfrm>
              <a:prstGeom prst="rect">
                <a:avLst/>
              </a:prstGeom>
            </p:spPr>
          </p:pic>
          <p:pic>
            <p:nvPicPr>
              <p:cNvPr id="21" name="图片 20">
                <a:extLst>
                  <a:ext uri="{FF2B5EF4-FFF2-40B4-BE49-F238E27FC236}">
                    <a16:creationId xmlns:a16="http://schemas.microsoft.com/office/drawing/2014/main" xmlns="" id="{64EC3192-AC04-4694-A4AF-F858F321C4E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8064" t="71506" r="69295" b="8801"/>
              <a:stretch/>
            </p:blipFill>
            <p:spPr>
              <a:xfrm>
                <a:off x="7723908" y="5257934"/>
                <a:ext cx="1232303" cy="1607681"/>
              </a:xfrm>
              <a:prstGeom prst="rect">
                <a:avLst/>
              </a:prstGeom>
            </p:spPr>
          </p:pic>
          <p:pic>
            <p:nvPicPr>
              <p:cNvPr id="22" name="图片 21">
                <a:extLst>
                  <a:ext uri="{FF2B5EF4-FFF2-40B4-BE49-F238E27FC236}">
                    <a16:creationId xmlns:a16="http://schemas.microsoft.com/office/drawing/2014/main" xmlns="" id="{6A671AFF-657B-407C-91D6-F54425309C7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56919" r="79247" b="25085"/>
              <a:stretch/>
            </p:blipFill>
            <p:spPr>
              <a:xfrm>
                <a:off x="6470542" y="5631426"/>
                <a:ext cx="948813" cy="1234189"/>
              </a:xfrm>
              <a:prstGeom prst="rect">
                <a:avLst/>
              </a:prstGeom>
            </p:spPr>
          </p:pic>
          <p:pic>
            <p:nvPicPr>
              <p:cNvPr id="23" name="图片 22">
                <a:extLst>
                  <a:ext uri="{FF2B5EF4-FFF2-40B4-BE49-F238E27FC236}">
                    <a16:creationId xmlns:a16="http://schemas.microsoft.com/office/drawing/2014/main" xmlns="" id="{5895838C-BBD1-4AB5-B493-BE2ED342A96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74454" t="50539" r="1953" b="33639"/>
              <a:stretch/>
            </p:blipFill>
            <p:spPr>
              <a:xfrm>
                <a:off x="5616923" y="6255880"/>
                <a:ext cx="1335123" cy="609736"/>
              </a:xfrm>
              <a:prstGeom prst="rect">
                <a:avLst/>
              </a:prstGeom>
            </p:spPr>
          </p:pic>
        </p:grpSp>
        <p:pic>
          <p:nvPicPr>
            <p:cNvPr id="8" name="图片 7">
              <a:extLst>
                <a:ext uri="{FF2B5EF4-FFF2-40B4-BE49-F238E27FC236}">
                  <a16:creationId xmlns:a16="http://schemas.microsoft.com/office/drawing/2014/main" xmlns="" id="{6FD1001F-612A-4C1D-8333-E49B34E4EE98}"/>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89140" t="47312" r="805" b="42652"/>
            <a:stretch/>
          </p:blipFill>
          <p:spPr>
            <a:xfrm>
              <a:off x="449983" y="104044"/>
              <a:ext cx="459724" cy="688258"/>
            </a:xfrm>
            <a:prstGeom prst="rect">
              <a:avLst/>
            </a:prstGeom>
          </p:spPr>
        </p:pic>
        <p:pic>
          <p:nvPicPr>
            <p:cNvPr id="10" name="图片 9">
              <a:extLst>
                <a:ext uri="{FF2B5EF4-FFF2-40B4-BE49-F238E27FC236}">
                  <a16:creationId xmlns:a16="http://schemas.microsoft.com/office/drawing/2014/main" xmlns="" id="{7A50438E-8BBC-489A-855B-A9063503537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r="62473" b="82004"/>
            <a:stretch/>
          </p:blipFill>
          <p:spPr>
            <a:xfrm>
              <a:off x="10880260" y="423590"/>
              <a:ext cx="988800" cy="711281"/>
            </a:xfrm>
            <a:prstGeom prst="rect">
              <a:avLst/>
            </a:prstGeom>
          </p:spPr>
        </p:pic>
        <p:pic>
          <p:nvPicPr>
            <p:cNvPr id="11" name="图片 10">
              <a:extLst>
                <a:ext uri="{FF2B5EF4-FFF2-40B4-BE49-F238E27FC236}">
                  <a16:creationId xmlns:a16="http://schemas.microsoft.com/office/drawing/2014/main" xmlns="" id="{3DDC8C14-F1C4-4D2C-8246-47291F7B96B8}"/>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r="62473" b="82004"/>
            <a:stretch/>
          </p:blipFill>
          <p:spPr>
            <a:xfrm>
              <a:off x="335530" y="6157622"/>
              <a:ext cx="574177" cy="413027"/>
            </a:xfrm>
            <a:prstGeom prst="rect">
              <a:avLst/>
            </a:prstGeom>
          </p:spPr>
        </p:pic>
      </p:grpSp>
    </p:spTree>
    <p:extLst>
      <p:ext uri="{BB962C8B-B14F-4D97-AF65-F5344CB8AC3E}">
        <p14:creationId xmlns:p14="http://schemas.microsoft.com/office/powerpoint/2010/main" val="3821151935"/>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702227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09847699"/>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2023/10/1</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186423829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6.png"/><Relationship Id="rId3" Type="http://schemas.openxmlformats.org/officeDocument/2006/relationships/image" Target="../media/image1.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11.png"/><Relationship Id="rId2" Type="http://schemas.openxmlformats.org/officeDocument/2006/relationships/notesSlide" Target="../notesSlides/notesSlide1.xml"/><Relationship Id="rId16"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png"/><Relationship Id="rId19" Type="http://schemas.openxmlformats.org/officeDocument/2006/relationships/image" Target="../media/image27.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1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1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pn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73.png"/><Relationship Id="rId5" Type="http://schemas.openxmlformats.org/officeDocument/2006/relationships/image" Target="../media/image29.png"/><Relationship Id="rId10" Type="http://schemas.openxmlformats.org/officeDocument/2006/relationships/image" Target="../media/image33.png"/><Relationship Id="rId4" Type="http://schemas.openxmlformats.org/officeDocument/2006/relationships/image" Target="../media/image28.png"/><Relationship Id="rId9"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84.emf"/><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jpg"/><Relationship Id="rId1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png"/><Relationship Id="rId7" Type="http://schemas.openxmlformats.org/officeDocument/2006/relationships/image" Target="../media/image25.png"/><Relationship Id="rId12"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33.png"/><Relationship Id="rId5" Type="http://schemas.openxmlformats.org/officeDocument/2006/relationships/image" Target="../media/image29.png"/><Relationship Id="rId10" Type="http://schemas.openxmlformats.org/officeDocument/2006/relationships/image" Target="../media/image32.png"/><Relationship Id="rId4" Type="http://schemas.openxmlformats.org/officeDocument/2006/relationships/image" Target="../media/image28.png"/><Relationship Id="rId9" Type="http://schemas.openxmlformats.org/officeDocument/2006/relationships/image" Target="../media/image31.png"/></Relationships>
</file>

<file path=ppt/slides/_rels/slide2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87.jpeg"/></Relationships>
</file>

<file path=ppt/slides/_rels/slide2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png"/><Relationship Id="rId7"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92.png"/><Relationship Id="rId5" Type="http://schemas.openxmlformats.org/officeDocument/2006/relationships/image" Target="../media/image29.png"/><Relationship Id="rId10" Type="http://schemas.openxmlformats.org/officeDocument/2006/relationships/image" Target="../media/image33.png"/><Relationship Id="rId4" Type="http://schemas.openxmlformats.org/officeDocument/2006/relationships/image" Target="../media/image28.png"/><Relationship Id="rId9"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27.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99.png"/><Relationship Id="rId2" Type="http://schemas.openxmlformats.org/officeDocument/2006/relationships/notesSlide" Target="../notesSlides/notesSlide16.xml"/><Relationship Id="rId1" Type="http://schemas.openxmlformats.org/officeDocument/2006/relationships/slideLayout" Target="../slideLayouts/slideLayout25.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hyperlink" Target="https://www.facebook.com/huongthaoGADT"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100.png"/><Relationship Id="rId3" Type="http://schemas.openxmlformats.org/officeDocument/2006/relationships/image" Target="../media/image1.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11.png"/><Relationship Id="rId2" Type="http://schemas.openxmlformats.org/officeDocument/2006/relationships/notesSlide" Target="../notesSlides/notesSlide17.xml"/><Relationship Id="rId16"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3.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image" Target="../media/image50.gif"/><Relationship Id="rId2" Type="http://schemas.openxmlformats.org/officeDocument/2006/relationships/image" Target="../media/image35.png"/><Relationship Id="rId16" Type="http://schemas.openxmlformats.org/officeDocument/2006/relationships/image" Target="../media/image49.png"/><Relationship Id="rId1" Type="http://schemas.openxmlformats.org/officeDocument/2006/relationships/slideLayout" Target="../slideLayouts/slideLayout8.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s>
</file>

<file path=ppt/slides/_rels/slide4.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49.png"/><Relationship Id="rId18" Type="http://schemas.openxmlformats.org/officeDocument/2006/relationships/slide" Target="slide7.xml"/><Relationship Id="rId3" Type="http://schemas.openxmlformats.org/officeDocument/2006/relationships/image" Target="../media/image51.png"/><Relationship Id="rId21" Type="http://schemas.openxmlformats.org/officeDocument/2006/relationships/slide" Target="slide8.xml"/><Relationship Id="rId7" Type="http://schemas.openxmlformats.org/officeDocument/2006/relationships/image" Target="../media/image42.png"/><Relationship Id="rId12" Type="http://schemas.openxmlformats.org/officeDocument/2006/relationships/image" Target="../media/image48.png"/><Relationship Id="rId17" Type="http://schemas.openxmlformats.org/officeDocument/2006/relationships/image" Target="../media/image55.png"/><Relationship Id="rId2" Type="http://schemas.openxmlformats.org/officeDocument/2006/relationships/audio" Target="../media/audio1.wav"/><Relationship Id="rId16" Type="http://schemas.openxmlformats.org/officeDocument/2006/relationships/slide" Target="slide6.xml"/><Relationship Id="rId20" Type="http://schemas.openxmlformats.org/officeDocument/2006/relationships/image" Target="../media/image50.gif"/><Relationship Id="rId1" Type="http://schemas.openxmlformats.org/officeDocument/2006/relationships/slideLayout" Target="../slideLayouts/slideLayout8.xml"/><Relationship Id="rId6" Type="http://schemas.openxmlformats.org/officeDocument/2006/relationships/image" Target="../media/image41.png"/><Relationship Id="rId11" Type="http://schemas.openxmlformats.org/officeDocument/2006/relationships/image" Target="../media/image47.png"/><Relationship Id="rId5" Type="http://schemas.openxmlformats.org/officeDocument/2006/relationships/image" Target="../media/image40.png"/><Relationship Id="rId15" Type="http://schemas.openxmlformats.org/officeDocument/2006/relationships/image" Target="../media/image54.png"/><Relationship Id="rId10" Type="http://schemas.openxmlformats.org/officeDocument/2006/relationships/image" Target="../media/image46.png"/><Relationship Id="rId19" Type="http://schemas.openxmlformats.org/officeDocument/2006/relationships/image" Target="../media/image56.png"/><Relationship Id="rId4" Type="http://schemas.openxmlformats.org/officeDocument/2006/relationships/image" Target="../media/image52.gif"/><Relationship Id="rId9" Type="http://schemas.openxmlformats.org/officeDocument/2006/relationships/image" Target="../media/image45.png"/><Relationship Id="rId14" Type="http://schemas.openxmlformats.org/officeDocument/2006/relationships/slide" Target="slide5.xml"/></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3.wav"/><Relationship Id="rId7" Type="http://schemas.openxmlformats.org/officeDocument/2006/relationships/image" Target="../media/image50.gif"/><Relationship Id="rId12" Type="http://schemas.openxmlformats.org/officeDocument/2006/relationships/image" Target="../media/image60.jpeg"/><Relationship Id="rId2" Type="http://schemas.openxmlformats.org/officeDocument/2006/relationships/audio" Target="../media/audio2.wav"/><Relationship Id="rId1" Type="http://schemas.openxmlformats.org/officeDocument/2006/relationships/slideLayout" Target="../slideLayouts/slideLayout8.xml"/><Relationship Id="rId6" Type="http://schemas.openxmlformats.org/officeDocument/2006/relationships/image" Target="../media/image40.png"/><Relationship Id="rId11" Type="http://schemas.openxmlformats.org/officeDocument/2006/relationships/image" Target="../media/image59.jpeg"/><Relationship Id="rId5" Type="http://schemas.openxmlformats.org/officeDocument/2006/relationships/image" Target="../media/image38.png"/><Relationship Id="rId10" Type="http://schemas.openxmlformats.org/officeDocument/2006/relationships/image" Target="../media/image58.jpeg"/><Relationship Id="rId4" Type="http://schemas.openxmlformats.org/officeDocument/2006/relationships/image" Target="../media/image35.png"/><Relationship Id="rId9" Type="http://schemas.openxmlformats.org/officeDocument/2006/relationships/image" Target="../media/image57.png"/></Relationships>
</file>

<file path=ppt/slides/_rels/slide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3.wav"/><Relationship Id="rId7" Type="http://schemas.openxmlformats.org/officeDocument/2006/relationships/image" Target="../media/image59.jpeg"/><Relationship Id="rId2" Type="http://schemas.openxmlformats.org/officeDocument/2006/relationships/audio" Target="../media/audio2.wav"/><Relationship Id="rId1" Type="http://schemas.openxmlformats.org/officeDocument/2006/relationships/slideLayout" Target="../slideLayouts/slideLayout8.xml"/><Relationship Id="rId6" Type="http://schemas.openxmlformats.org/officeDocument/2006/relationships/image" Target="../media/image58.jpeg"/><Relationship Id="rId5" Type="http://schemas.openxmlformats.org/officeDocument/2006/relationships/image" Target="../media/image50.gif"/><Relationship Id="rId10" Type="http://schemas.openxmlformats.org/officeDocument/2006/relationships/image" Target="../media/image61.jpeg"/><Relationship Id="rId4" Type="http://schemas.openxmlformats.org/officeDocument/2006/relationships/image" Target="../media/image35.png"/><Relationship Id="rId9" Type="http://schemas.openxmlformats.org/officeDocument/2006/relationships/image" Target="../media/image57.png"/></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3.wav"/><Relationship Id="rId7" Type="http://schemas.openxmlformats.org/officeDocument/2006/relationships/image" Target="../media/image59.jpeg"/><Relationship Id="rId2" Type="http://schemas.openxmlformats.org/officeDocument/2006/relationships/audio" Target="../media/audio2.wav"/><Relationship Id="rId1" Type="http://schemas.openxmlformats.org/officeDocument/2006/relationships/slideLayout" Target="../slideLayouts/slideLayout8.xml"/><Relationship Id="rId6" Type="http://schemas.openxmlformats.org/officeDocument/2006/relationships/image" Target="../media/image58.jpeg"/><Relationship Id="rId5" Type="http://schemas.openxmlformats.org/officeDocument/2006/relationships/image" Target="../media/image50.gif"/><Relationship Id="rId4" Type="http://schemas.openxmlformats.org/officeDocument/2006/relationships/image" Target="../media/image35.png"/><Relationship Id="rId9" Type="http://schemas.openxmlformats.org/officeDocument/2006/relationships/image" Target="../media/image57.png"/></Relationships>
</file>

<file path=ppt/slides/_rels/slide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06750ADD-F4D3-46C9-A625-276FCFA39782}"/>
              </a:ext>
            </a:extLst>
          </p:cNvPr>
          <p:cNvPicPr>
            <a:picLocks noChangeAspect="1"/>
          </p:cNvPicPr>
          <p:nvPr/>
        </p:nvPicPr>
        <p:blipFill rotWithShape="1">
          <a:blip r:embed="rId3"/>
          <a:srcRect t="20823" b="12839"/>
          <a:stretch/>
        </p:blipFill>
        <p:spPr>
          <a:xfrm>
            <a:off x="0" y="0"/>
            <a:ext cx="12192000" cy="6858000"/>
          </a:xfrm>
          <a:prstGeom prst="rect">
            <a:avLst/>
          </a:prstGeom>
        </p:spPr>
      </p:pic>
      <p:pic>
        <p:nvPicPr>
          <p:cNvPr id="46" name="图片 45">
            <a:extLst>
              <a:ext uri="{FF2B5EF4-FFF2-40B4-BE49-F238E27FC236}">
                <a16:creationId xmlns:a16="http://schemas.microsoft.com/office/drawing/2014/main" xmlns="" id="{04518715-3F33-4096-B816-54E55064E9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892" b="29156"/>
          <a:stretch/>
        </p:blipFill>
        <p:spPr>
          <a:xfrm>
            <a:off x="2847808" y="-307876"/>
            <a:ext cx="6547273" cy="5986003"/>
          </a:xfrm>
          <a:prstGeom prst="rect">
            <a:avLst/>
          </a:prstGeom>
        </p:spPr>
      </p:pic>
      <p:grpSp>
        <p:nvGrpSpPr>
          <p:cNvPr id="42" name="组合 41">
            <a:extLst>
              <a:ext uri="{FF2B5EF4-FFF2-40B4-BE49-F238E27FC236}">
                <a16:creationId xmlns:a16="http://schemas.microsoft.com/office/drawing/2014/main" xmlns="" id="{D76CAAE5-1688-48B8-BB19-14FC765D3768}"/>
              </a:ext>
            </a:extLst>
          </p:cNvPr>
          <p:cNvGrpSpPr/>
          <p:nvPr/>
        </p:nvGrpSpPr>
        <p:grpSpPr>
          <a:xfrm>
            <a:off x="1391684" y="1811593"/>
            <a:ext cx="9542584" cy="2762865"/>
            <a:chOff x="1513192" y="1554345"/>
            <a:chExt cx="9542584" cy="2489152"/>
          </a:xfrm>
        </p:grpSpPr>
        <p:sp>
          <p:nvSpPr>
            <p:cNvPr id="40" name="Rectangle 4">
              <a:extLst>
                <a:ext uri="{FF2B5EF4-FFF2-40B4-BE49-F238E27FC236}">
                  <a16:creationId xmlns:a16="http://schemas.microsoft.com/office/drawing/2014/main" xmlns="" id="{00A67596-2EB2-4837-B74A-316515AF7756}"/>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1" name="Rectangle 4">
              <a:extLst>
                <a:ext uri="{FF2B5EF4-FFF2-40B4-BE49-F238E27FC236}">
                  <a16:creationId xmlns:a16="http://schemas.microsoft.com/office/drawing/2014/main" xmlns="" id="{F9C7C0CC-8E3E-4C2C-9914-3AD4F499DE67}"/>
                </a:ext>
              </a:extLst>
            </p:cNvPr>
            <p:cNvSpPr/>
            <p:nvPr/>
          </p:nvSpPr>
          <p:spPr>
            <a:xfrm>
              <a:off x="1706880" y="1727314"/>
              <a:ext cx="9178079" cy="2112677"/>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12" name="图片 11">
            <a:extLst>
              <a:ext uri="{FF2B5EF4-FFF2-40B4-BE49-F238E27FC236}">
                <a16:creationId xmlns:a16="http://schemas.microsoft.com/office/drawing/2014/main" xmlns="" id="{67CFA766-160D-4CBE-92DA-2965312A076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6238" t="57993" r="24514" b="-1075"/>
          <a:stretch/>
        </p:blipFill>
        <p:spPr>
          <a:xfrm>
            <a:off x="1284581" y="4090219"/>
            <a:ext cx="1337189" cy="2954594"/>
          </a:xfrm>
          <a:prstGeom prst="rect">
            <a:avLst/>
          </a:prstGeom>
        </p:spPr>
      </p:pic>
      <p:grpSp>
        <p:nvGrpSpPr>
          <p:cNvPr id="29" name="组合 28">
            <a:extLst>
              <a:ext uri="{FF2B5EF4-FFF2-40B4-BE49-F238E27FC236}">
                <a16:creationId xmlns:a16="http://schemas.microsoft.com/office/drawing/2014/main" xmlns="" id="{8281CEB0-C03B-4023-8D37-E3B4CB48EA99}"/>
              </a:ext>
            </a:extLst>
          </p:cNvPr>
          <p:cNvGrpSpPr/>
          <p:nvPr/>
        </p:nvGrpSpPr>
        <p:grpSpPr>
          <a:xfrm>
            <a:off x="-113629" y="3428999"/>
            <a:ext cx="12305629" cy="3522407"/>
            <a:chOff x="-113629" y="3428999"/>
            <a:chExt cx="12305629" cy="3522407"/>
          </a:xfrm>
        </p:grpSpPr>
        <p:pic>
          <p:nvPicPr>
            <p:cNvPr id="11" name="图片 10">
              <a:extLst>
                <a:ext uri="{FF2B5EF4-FFF2-40B4-BE49-F238E27FC236}">
                  <a16:creationId xmlns:a16="http://schemas.microsoft.com/office/drawing/2014/main" xmlns="" id="{5E5BB0C8-7E9C-4AE4-AE36-619901F433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6919" r="79247" b="5949"/>
            <a:stretch/>
          </p:blipFill>
          <p:spPr>
            <a:xfrm>
              <a:off x="-113629" y="3763295"/>
              <a:ext cx="948813" cy="2546555"/>
            </a:xfrm>
            <a:prstGeom prst="rect">
              <a:avLst/>
            </a:prstGeom>
          </p:spPr>
        </p:pic>
        <p:pic>
          <p:nvPicPr>
            <p:cNvPr id="5" name="图片 4">
              <a:extLst>
                <a:ext uri="{FF2B5EF4-FFF2-40B4-BE49-F238E27FC236}">
                  <a16:creationId xmlns:a16="http://schemas.microsoft.com/office/drawing/2014/main" xmlns="" id="{95FAAF2F-07EF-4E4B-BC76-20E15E84371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968" t="70707" r="42426" b="104"/>
            <a:stretch/>
          </p:blipFill>
          <p:spPr>
            <a:xfrm>
              <a:off x="10014154" y="4095135"/>
              <a:ext cx="1489587" cy="2762865"/>
            </a:xfrm>
            <a:prstGeom prst="rect">
              <a:avLst/>
            </a:prstGeom>
          </p:spPr>
        </p:pic>
        <p:pic>
          <p:nvPicPr>
            <p:cNvPr id="8" name="图片 7">
              <a:extLst>
                <a:ext uri="{FF2B5EF4-FFF2-40B4-BE49-F238E27FC236}">
                  <a16:creationId xmlns:a16="http://schemas.microsoft.com/office/drawing/2014/main" xmlns="" id="{CB84EFC8-90A8-4F07-B0E9-E9EFE998A35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2473" t="56918"/>
            <a:stretch/>
          </p:blipFill>
          <p:spPr>
            <a:xfrm>
              <a:off x="11390671" y="3903406"/>
              <a:ext cx="801329" cy="2954594"/>
            </a:xfrm>
            <a:prstGeom prst="rect">
              <a:avLst/>
            </a:prstGeom>
          </p:spPr>
        </p:pic>
        <p:pic>
          <p:nvPicPr>
            <p:cNvPr id="9" name="图片 8">
              <a:extLst>
                <a:ext uri="{FF2B5EF4-FFF2-40B4-BE49-F238E27FC236}">
                  <a16:creationId xmlns:a16="http://schemas.microsoft.com/office/drawing/2014/main" xmlns="" id="{6F38B4C8-3DAE-4D0B-BD27-5D475EFF30F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064" t="71506" r="69295" b="-1"/>
            <a:stretch/>
          </p:blipFill>
          <p:spPr>
            <a:xfrm>
              <a:off x="89013" y="3428999"/>
              <a:ext cx="1816433" cy="3429000"/>
            </a:xfrm>
            <a:prstGeom prst="rect">
              <a:avLst/>
            </a:prstGeom>
          </p:spPr>
        </p:pic>
        <p:pic>
          <p:nvPicPr>
            <p:cNvPr id="13" name="图片 12">
              <a:extLst>
                <a:ext uri="{FF2B5EF4-FFF2-40B4-BE49-F238E27FC236}">
                  <a16:creationId xmlns:a16="http://schemas.microsoft.com/office/drawing/2014/main" xmlns="" id="{7F092904-E323-4B43-A578-9229B80E420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4454" t="50539" r="1953"/>
            <a:stretch/>
          </p:blipFill>
          <p:spPr>
            <a:xfrm>
              <a:off x="1702980" y="3903404"/>
              <a:ext cx="2069533" cy="2954595"/>
            </a:xfrm>
            <a:prstGeom prst="rect">
              <a:avLst/>
            </a:prstGeom>
          </p:spPr>
        </p:pic>
        <p:pic>
          <p:nvPicPr>
            <p:cNvPr id="16" name="图片 15">
              <a:extLst>
                <a:ext uri="{FF2B5EF4-FFF2-40B4-BE49-F238E27FC236}">
                  <a16:creationId xmlns:a16="http://schemas.microsoft.com/office/drawing/2014/main" xmlns="" id="{E81ADB1E-3630-4131-A313-91EF52364A1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84014" r="72007"/>
            <a:stretch/>
          </p:blipFill>
          <p:spPr>
            <a:xfrm>
              <a:off x="2225" y="5158905"/>
              <a:ext cx="1983524" cy="1699095"/>
            </a:xfrm>
            <a:prstGeom prst="rect">
              <a:avLst/>
            </a:prstGeom>
          </p:spPr>
        </p:pic>
        <p:pic>
          <p:nvPicPr>
            <p:cNvPr id="18" name="图片 17">
              <a:extLst>
                <a:ext uri="{FF2B5EF4-FFF2-40B4-BE49-F238E27FC236}">
                  <a16:creationId xmlns:a16="http://schemas.microsoft.com/office/drawing/2014/main" xmlns="" id="{B864279D-DFDB-41B0-8690-2B51ACA5E6D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6919" r="79247" b="5949"/>
            <a:stretch/>
          </p:blipFill>
          <p:spPr>
            <a:xfrm>
              <a:off x="10893162" y="4404851"/>
              <a:ext cx="948813" cy="2546555"/>
            </a:xfrm>
            <a:prstGeom prst="rect">
              <a:avLst/>
            </a:prstGeom>
          </p:spPr>
        </p:pic>
        <p:pic>
          <p:nvPicPr>
            <p:cNvPr id="19" name="图片 18">
              <a:extLst>
                <a:ext uri="{FF2B5EF4-FFF2-40B4-BE49-F238E27FC236}">
                  <a16:creationId xmlns:a16="http://schemas.microsoft.com/office/drawing/2014/main" xmlns="" id="{5DF2B553-4E7C-4733-9C22-23DFB9311E8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8064" t="71506" r="69295" b="-1"/>
            <a:stretch/>
          </p:blipFill>
          <p:spPr>
            <a:xfrm>
              <a:off x="2788972" y="4516468"/>
              <a:ext cx="1232303" cy="2326299"/>
            </a:xfrm>
            <a:prstGeom prst="rect">
              <a:avLst/>
            </a:prstGeom>
          </p:spPr>
        </p:pic>
        <p:pic>
          <p:nvPicPr>
            <p:cNvPr id="20" name="图片 19">
              <a:extLst>
                <a:ext uri="{FF2B5EF4-FFF2-40B4-BE49-F238E27FC236}">
                  <a16:creationId xmlns:a16="http://schemas.microsoft.com/office/drawing/2014/main" xmlns="" id="{783936A9-FD48-4215-BE66-C7B2BCC6E09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74454" t="50539" r="1953"/>
            <a:stretch/>
          </p:blipFill>
          <p:spPr>
            <a:xfrm>
              <a:off x="3467342" y="4951894"/>
              <a:ext cx="1335123" cy="1906105"/>
            </a:xfrm>
            <a:prstGeom prst="rect">
              <a:avLst/>
            </a:prstGeom>
          </p:spPr>
        </p:pic>
        <p:pic>
          <p:nvPicPr>
            <p:cNvPr id="17" name="图片 16">
              <a:extLst>
                <a:ext uri="{FF2B5EF4-FFF2-40B4-BE49-F238E27FC236}">
                  <a16:creationId xmlns:a16="http://schemas.microsoft.com/office/drawing/2014/main" xmlns="" id="{E8EE603A-FABD-4F61-9A89-2B44E2074657}"/>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38856" t="84371" r="6826" b="360"/>
            <a:stretch/>
          </p:blipFill>
          <p:spPr>
            <a:xfrm>
              <a:off x="3557664" y="5722374"/>
              <a:ext cx="2711405" cy="1143241"/>
            </a:xfrm>
            <a:prstGeom prst="rect">
              <a:avLst/>
            </a:prstGeom>
          </p:spPr>
        </p:pic>
        <p:pic>
          <p:nvPicPr>
            <p:cNvPr id="21" name="图片 20">
              <a:extLst>
                <a:ext uri="{FF2B5EF4-FFF2-40B4-BE49-F238E27FC236}">
                  <a16:creationId xmlns:a16="http://schemas.microsoft.com/office/drawing/2014/main" xmlns="" id="{C25809AE-507C-4A9E-BBBF-980E2D7DC9A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38856" t="84371" r="6826" b="360"/>
            <a:stretch/>
          </p:blipFill>
          <p:spPr>
            <a:xfrm>
              <a:off x="8634438" y="5722374"/>
              <a:ext cx="2711405" cy="1143241"/>
            </a:xfrm>
            <a:prstGeom prst="rect">
              <a:avLst/>
            </a:prstGeom>
          </p:spPr>
        </p:pic>
        <p:pic>
          <p:nvPicPr>
            <p:cNvPr id="22" name="图片 21">
              <a:extLst>
                <a:ext uri="{FF2B5EF4-FFF2-40B4-BE49-F238E27FC236}">
                  <a16:creationId xmlns:a16="http://schemas.microsoft.com/office/drawing/2014/main" xmlns="" id="{126234B8-3AE3-45D4-AB55-DA2FC05F8E2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4454" t="50539" r="1953" b="31637"/>
            <a:stretch/>
          </p:blipFill>
          <p:spPr>
            <a:xfrm>
              <a:off x="6344213" y="5800896"/>
              <a:ext cx="2069533" cy="1064719"/>
            </a:xfrm>
            <a:prstGeom prst="rect">
              <a:avLst/>
            </a:prstGeom>
          </p:spPr>
        </p:pic>
        <p:pic>
          <p:nvPicPr>
            <p:cNvPr id="23" name="图片 22">
              <a:extLst>
                <a:ext uri="{FF2B5EF4-FFF2-40B4-BE49-F238E27FC236}">
                  <a16:creationId xmlns:a16="http://schemas.microsoft.com/office/drawing/2014/main" xmlns="" id="{C7958AD2-FF33-48CE-86AF-394DE1316E7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8064" t="71506" r="69295" b="8801"/>
            <a:stretch/>
          </p:blipFill>
          <p:spPr>
            <a:xfrm>
              <a:off x="7723908" y="5257934"/>
              <a:ext cx="1232303" cy="1607681"/>
            </a:xfrm>
            <a:prstGeom prst="rect">
              <a:avLst/>
            </a:prstGeom>
          </p:spPr>
        </p:pic>
        <p:pic>
          <p:nvPicPr>
            <p:cNvPr id="24" name="图片 23">
              <a:extLst>
                <a:ext uri="{FF2B5EF4-FFF2-40B4-BE49-F238E27FC236}">
                  <a16:creationId xmlns:a16="http://schemas.microsoft.com/office/drawing/2014/main" xmlns="" id="{795970EF-FF8D-4330-ACCC-84815B52B0D4}"/>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74454" t="50539" r="1953" b="18845"/>
            <a:stretch/>
          </p:blipFill>
          <p:spPr>
            <a:xfrm>
              <a:off x="7989173" y="5678128"/>
              <a:ext cx="1335123" cy="1179871"/>
            </a:xfrm>
            <a:prstGeom prst="rect">
              <a:avLst/>
            </a:prstGeom>
          </p:spPr>
        </p:pic>
        <p:pic>
          <p:nvPicPr>
            <p:cNvPr id="25" name="图片 24">
              <a:extLst>
                <a:ext uri="{FF2B5EF4-FFF2-40B4-BE49-F238E27FC236}">
                  <a16:creationId xmlns:a16="http://schemas.microsoft.com/office/drawing/2014/main" xmlns="" id="{3B296BDB-A582-4269-A881-2A32C441B29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6919" r="79247" b="25085"/>
            <a:stretch/>
          </p:blipFill>
          <p:spPr>
            <a:xfrm>
              <a:off x="6470542" y="5631426"/>
              <a:ext cx="948813" cy="1234189"/>
            </a:xfrm>
            <a:prstGeom prst="rect">
              <a:avLst/>
            </a:prstGeom>
          </p:spPr>
        </p:pic>
        <p:pic>
          <p:nvPicPr>
            <p:cNvPr id="28" name="图片 27">
              <a:extLst>
                <a:ext uri="{FF2B5EF4-FFF2-40B4-BE49-F238E27FC236}">
                  <a16:creationId xmlns:a16="http://schemas.microsoft.com/office/drawing/2014/main" xmlns="" id="{58E1CF32-A92A-4C5A-ACE8-0CB117E3C04E}"/>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74454" t="50539" r="1953" b="33639"/>
            <a:stretch/>
          </p:blipFill>
          <p:spPr>
            <a:xfrm>
              <a:off x="5616923" y="6255880"/>
              <a:ext cx="1335123" cy="609736"/>
            </a:xfrm>
            <a:prstGeom prst="rect">
              <a:avLst/>
            </a:prstGeom>
          </p:spPr>
        </p:pic>
      </p:grpSp>
      <p:pic>
        <p:nvPicPr>
          <p:cNvPr id="33" name="图片 32">
            <a:extLst>
              <a:ext uri="{FF2B5EF4-FFF2-40B4-BE49-F238E27FC236}">
                <a16:creationId xmlns:a16="http://schemas.microsoft.com/office/drawing/2014/main" xmlns="" id="{BD96DF90-6CBD-4838-8839-4CEECDA20D5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r="62473" b="82004"/>
          <a:stretch/>
        </p:blipFill>
        <p:spPr>
          <a:xfrm>
            <a:off x="8924027" y="3508899"/>
            <a:ext cx="1715729" cy="1234189"/>
          </a:xfrm>
          <a:prstGeom prst="rect">
            <a:avLst/>
          </a:prstGeom>
        </p:spPr>
      </p:pic>
      <p:pic>
        <p:nvPicPr>
          <p:cNvPr id="34" name="图片 33">
            <a:extLst>
              <a:ext uri="{FF2B5EF4-FFF2-40B4-BE49-F238E27FC236}">
                <a16:creationId xmlns:a16="http://schemas.microsoft.com/office/drawing/2014/main" xmlns="" id="{76A0C412-DA72-4E5F-B95A-1C92E734AE85}"/>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9617" t="10820" r="2856" b="71184"/>
          <a:stretch/>
        </p:blipFill>
        <p:spPr>
          <a:xfrm>
            <a:off x="9405741" y="558147"/>
            <a:ext cx="1715729" cy="1234189"/>
          </a:xfrm>
          <a:prstGeom prst="rect">
            <a:avLst/>
          </a:prstGeom>
        </p:spPr>
      </p:pic>
      <p:pic>
        <p:nvPicPr>
          <p:cNvPr id="35" name="图片 34">
            <a:extLst>
              <a:ext uri="{FF2B5EF4-FFF2-40B4-BE49-F238E27FC236}">
                <a16:creationId xmlns:a16="http://schemas.microsoft.com/office/drawing/2014/main" xmlns="" id="{6E38DEB4-DA69-4491-8A1D-76E12128FF11}"/>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84779" t="35209" r="181" b="46795"/>
          <a:stretch/>
        </p:blipFill>
        <p:spPr>
          <a:xfrm>
            <a:off x="11498166" y="3077256"/>
            <a:ext cx="687617" cy="1234189"/>
          </a:xfrm>
          <a:prstGeom prst="rect">
            <a:avLst/>
          </a:prstGeom>
        </p:spPr>
      </p:pic>
      <p:pic>
        <p:nvPicPr>
          <p:cNvPr id="37" name="图片 36">
            <a:extLst>
              <a:ext uri="{FF2B5EF4-FFF2-40B4-BE49-F238E27FC236}">
                <a16:creationId xmlns:a16="http://schemas.microsoft.com/office/drawing/2014/main" xmlns="" id="{A713DBB4-5073-4304-8061-828D9C7414D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9350" r="78293" b="45125"/>
          <a:stretch/>
        </p:blipFill>
        <p:spPr>
          <a:xfrm>
            <a:off x="-8203" y="931892"/>
            <a:ext cx="1816433" cy="1948674"/>
          </a:xfrm>
          <a:prstGeom prst="rect">
            <a:avLst/>
          </a:prstGeom>
        </p:spPr>
      </p:pic>
      <p:pic>
        <p:nvPicPr>
          <p:cNvPr id="38" name="图片 37">
            <a:extLst>
              <a:ext uri="{FF2B5EF4-FFF2-40B4-BE49-F238E27FC236}">
                <a16:creationId xmlns:a16="http://schemas.microsoft.com/office/drawing/2014/main" xmlns="" id="{91E3285F-D980-4A99-A520-78293C7FE9F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4269" t="1181" r="376" b="83294"/>
          <a:stretch/>
        </p:blipFill>
        <p:spPr>
          <a:xfrm>
            <a:off x="10884959" y="479242"/>
            <a:ext cx="1307041" cy="1982276"/>
          </a:xfrm>
          <a:prstGeom prst="rect">
            <a:avLst/>
          </a:prstGeom>
        </p:spPr>
      </p:pic>
      <p:pic>
        <p:nvPicPr>
          <p:cNvPr id="43" name="图片 42">
            <a:extLst>
              <a:ext uri="{FF2B5EF4-FFF2-40B4-BE49-F238E27FC236}">
                <a16:creationId xmlns:a16="http://schemas.microsoft.com/office/drawing/2014/main" xmlns="" id="{30338FC9-80E6-4CE8-9189-85459D358526}"/>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r="62473" b="82004"/>
          <a:stretch/>
        </p:blipFill>
        <p:spPr>
          <a:xfrm>
            <a:off x="1728302" y="302035"/>
            <a:ext cx="988800" cy="711281"/>
          </a:xfrm>
          <a:prstGeom prst="rect">
            <a:avLst/>
          </a:prstGeom>
        </p:spPr>
      </p:pic>
      <p:sp>
        <p:nvSpPr>
          <p:cNvPr id="3" name="文本框 21">
            <a:extLst>
              <a:ext uri="{FF2B5EF4-FFF2-40B4-BE49-F238E27FC236}">
                <a16:creationId xmlns:a16="http://schemas.microsoft.com/office/drawing/2014/main" xmlns="" id="{D1C21F6B-6B6C-4CA7-CF69-FBCF9156CB50}"/>
              </a:ext>
            </a:extLst>
          </p:cNvPr>
          <p:cNvSpPr txBox="1"/>
          <p:nvPr/>
        </p:nvSpPr>
        <p:spPr>
          <a:xfrm>
            <a:off x="3061279" y="149087"/>
            <a:ext cx="6799423" cy="707886"/>
          </a:xfrm>
          <a:prstGeom prst="rect">
            <a:avLst/>
          </a:prstGeom>
          <a:noFill/>
        </p:spPr>
        <p:txBody>
          <a:bodyPr wrap="square" rtlCol="0">
            <a:spAutoFit/>
          </a:bodyPr>
          <a:lstStyle/>
          <a:p>
            <a:pPr algn="ct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Thứ</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 </a:t>
            </a: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ngày</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 </a:t>
            </a: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tháng</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 </a:t>
            </a: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năm</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a:t>
            </a:r>
            <a:endParaRPr lang="zh-CN" altLang="en-US"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endParaRPr>
          </a:p>
        </p:txBody>
      </p:sp>
      <p:pic>
        <p:nvPicPr>
          <p:cNvPr id="4" name="Picture 3">
            <a:extLst>
              <a:ext uri="{FF2B5EF4-FFF2-40B4-BE49-F238E27FC236}">
                <a16:creationId xmlns:a16="http://schemas.microsoft.com/office/drawing/2014/main" xmlns="" id="{244F572E-8353-8057-4A7C-EB77ADD371C9}"/>
              </a:ext>
            </a:extLst>
          </p:cNvPr>
          <p:cNvPicPr>
            <a:picLocks noChangeAspect="1"/>
          </p:cNvPicPr>
          <p:nvPr/>
        </p:nvPicPr>
        <p:blipFill>
          <a:blip r:embed="rId18"/>
          <a:stretch>
            <a:fillRect/>
          </a:stretch>
        </p:blipFill>
        <p:spPr>
          <a:xfrm>
            <a:off x="4705557" y="1031035"/>
            <a:ext cx="3237257" cy="749873"/>
          </a:xfrm>
          <a:prstGeom prst="rect">
            <a:avLst/>
          </a:prstGeom>
        </p:spPr>
      </p:pic>
      <p:pic>
        <p:nvPicPr>
          <p:cNvPr id="7" name="Picture 6">
            <a:extLst>
              <a:ext uri="{FF2B5EF4-FFF2-40B4-BE49-F238E27FC236}">
                <a16:creationId xmlns:a16="http://schemas.microsoft.com/office/drawing/2014/main" xmlns="" id="{57FDD7B1-6850-101B-5670-282D75394519}"/>
              </a:ext>
            </a:extLst>
          </p:cNvPr>
          <p:cNvPicPr>
            <a:picLocks noChangeAspect="1"/>
          </p:cNvPicPr>
          <p:nvPr/>
        </p:nvPicPr>
        <p:blipFill>
          <a:blip r:embed="rId19"/>
          <a:stretch>
            <a:fillRect/>
          </a:stretch>
        </p:blipFill>
        <p:spPr>
          <a:xfrm>
            <a:off x="1597509" y="2044754"/>
            <a:ext cx="9339881" cy="1682642"/>
          </a:xfrm>
          <a:prstGeom prst="rect">
            <a:avLst/>
          </a:prstGeom>
        </p:spPr>
      </p:pic>
      <p:sp>
        <p:nvSpPr>
          <p:cNvPr id="10" name="TextBox 9">
            <a:extLst>
              <a:ext uri="{FF2B5EF4-FFF2-40B4-BE49-F238E27FC236}">
                <a16:creationId xmlns:a16="http://schemas.microsoft.com/office/drawing/2014/main" xmlns="" id="{2355E406-4FDB-289D-5F57-700F32F0422C}"/>
              </a:ext>
            </a:extLst>
          </p:cNvPr>
          <p:cNvSpPr txBox="1"/>
          <p:nvPr/>
        </p:nvSpPr>
        <p:spPr>
          <a:xfrm>
            <a:off x="5495925" y="3362325"/>
            <a:ext cx="2209800" cy="707886"/>
          </a:xfrm>
          <a:prstGeom prst="rect">
            <a:avLst/>
          </a:prstGeom>
          <a:noFill/>
        </p:spPr>
        <p:txBody>
          <a:bodyPr wrap="square" rtlCol="0">
            <a:spAutoFit/>
          </a:bodyPr>
          <a:lstStyle/>
          <a:p>
            <a:r>
              <a:rPr lang="en-US" sz="4000" dirty="0"/>
              <a:t>(</a:t>
            </a:r>
            <a:r>
              <a:rPr lang="en-US" sz="4000" dirty="0" err="1"/>
              <a:t>Tiết</a:t>
            </a:r>
            <a:r>
              <a:rPr lang="en-US" sz="4000" dirty="0"/>
              <a:t> 3)</a:t>
            </a:r>
          </a:p>
        </p:txBody>
      </p:sp>
    </p:spTree>
    <p:extLst>
      <p:ext uri="{BB962C8B-B14F-4D97-AF65-F5344CB8AC3E}">
        <p14:creationId xmlns:p14="http://schemas.microsoft.com/office/powerpoint/2010/main" val="161682663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par>
                                <p:cTn id="15" presetID="53" presetClass="entr" presetSubtype="16"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p:cTn id="17" dur="500" fill="hold"/>
                                        <p:tgtEl>
                                          <p:spTgt spid="34"/>
                                        </p:tgtEl>
                                        <p:attrNameLst>
                                          <p:attrName>ppt_w</p:attrName>
                                        </p:attrNameLst>
                                      </p:cBhvr>
                                      <p:tavLst>
                                        <p:tav tm="0">
                                          <p:val>
                                            <p:fltVal val="0"/>
                                          </p:val>
                                        </p:tav>
                                        <p:tav tm="100000">
                                          <p:val>
                                            <p:strVal val="#ppt_w"/>
                                          </p:val>
                                        </p:tav>
                                      </p:tavLst>
                                    </p:anim>
                                    <p:anim calcmode="lin" valueType="num">
                                      <p:cBhvr>
                                        <p:cTn id="18" dur="500" fill="hold"/>
                                        <p:tgtEl>
                                          <p:spTgt spid="34"/>
                                        </p:tgtEl>
                                        <p:attrNameLst>
                                          <p:attrName>ppt_h</p:attrName>
                                        </p:attrNameLst>
                                      </p:cBhvr>
                                      <p:tavLst>
                                        <p:tav tm="0">
                                          <p:val>
                                            <p:fltVal val="0"/>
                                          </p:val>
                                        </p:tav>
                                        <p:tav tm="100000">
                                          <p:val>
                                            <p:strVal val="#ppt_h"/>
                                          </p:val>
                                        </p:tav>
                                      </p:tavLst>
                                    </p:anim>
                                    <p:animEffect transition="in" filter="fade">
                                      <p:cBhvr>
                                        <p:cTn id="19" dur="500"/>
                                        <p:tgtEl>
                                          <p:spTgt spid="34"/>
                                        </p:tgtEl>
                                      </p:cBhvr>
                                    </p:animEffect>
                                  </p:childTnLst>
                                </p:cTn>
                              </p:par>
                              <p:par>
                                <p:cTn id="20" presetID="53" presetClass="entr" presetSubtype="16"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 calcmode="lin" valueType="num">
                                      <p:cBhvr>
                                        <p:cTn id="22" dur="500" fill="hold"/>
                                        <p:tgtEl>
                                          <p:spTgt spid="35"/>
                                        </p:tgtEl>
                                        <p:attrNameLst>
                                          <p:attrName>ppt_w</p:attrName>
                                        </p:attrNameLst>
                                      </p:cBhvr>
                                      <p:tavLst>
                                        <p:tav tm="0">
                                          <p:val>
                                            <p:fltVal val="0"/>
                                          </p:val>
                                        </p:tav>
                                        <p:tav tm="100000">
                                          <p:val>
                                            <p:strVal val="#ppt_w"/>
                                          </p:val>
                                        </p:tav>
                                      </p:tavLst>
                                    </p:anim>
                                    <p:anim calcmode="lin" valueType="num">
                                      <p:cBhvr>
                                        <p:cTn id="23" dur="500" fill="hold"/>
                                        <p:tgtEl>
                                          <p:spTgt spid="35"/>
                                        </p:tgtEl>
                                        <p:attrNameLst>
                                          <p:attrName>ppt_h</p:attrName>
                                        </p:attrNameLst>
                                      </p:cBhvr>
                                      <p:tavLst>
                                        <p:tav tm="0">
                                          <p:val>
                                            <p:fltVal val="0"/>
                                          </p:val>
                                        </p:tav>
                                        <p:tav tm="100000">
                                          <p:val>
                                            <p:strVal val="#ppt_h"/>
                                          </p:val>
                                        </p:tav>
                                      </p:tavLst>
                                    </p:anim>
                                    <p:animEffect transition="in" filter="fade">
                                      <p:cBhvr>
                                        <p:cTn id="24" dur="500"/>
                                        <p:tgtEl>
                                          <p:spTgt spid="35"/>
                                        </p:tgtEl>
                                      </p:cBhvr>
                                    </p:animEffect>
                                  </p:childTnLst>
                                </p:cTn>
                              </p:par>
                              <p:par>
                                <p:cTn id="25" presetID="53" presetClass="entr" presetSubtype="16"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ppt_w</p:attrName>
                                        </p:attrNameLst>
                                      </p:cBhvr>
                                      <p:tavLst>
                                        <p:tav tm="0">
                                          <p:val>
                                            <p:fltVal val="0"/>
                                          </p:val>
                                        </p:tav>
                                        <p:tav tm="100000">
                                          <p:val>
                                            <p:strVal val="#ppt_w"/>
                                          </p:val>
                                        </p:tav>
                                      </p:tavLst>
                                    </p:anim>
                                    <p:anim calcmode="lin" valueType="num">
                                      <p:cBhvr>
                                        <p:cTn id="28" dur="500" fill="hold"/>
                                        <p:tgtEl>
                                          <p:spTgt spid="37"/>
                                        </p:tgtEl>
                                        <p:attrNameLst>
                                          <p:attrName>ppt_h</p:attrName>
                                        </p:attrNameLst>
                                      </p:cBhvr>
                                      <p:tavLst>
                                        <p:tav tm="0">
                                          <p:val>
                                            <p:fltVal val="0"/>
                                          </p:val>
                                        </p:tav>
                                        <p:tav tm="100000">
                                          <p:val>
                                            <p:strVal val="#ppt_h"/>
                                          </p:val>
                                        </p:tav>
                                      </p:tavLst>
                                    </p:anim>
                                    <p:animEffect transition="in" filter="fade">
                                      <p:cBhvr>
                                        <p:cTn id="29" dur="500"/>
                                        <p:tgtEl>
                                          <p:spTgt spid="37"/>
                                        </p:tgtEl>
                                      </p:cBhvr>
                                    </p:animEffect>
                                  </p:childTnLst>
                                </p:cTn>
                              </p:par>
                              <p:par>
                                <p:cTn id="30" presetID="53" presetClass="entr" presetSubtype="16" fill="hold" nodeType="withEffect">
                                  <p:stCondLst>
                                    <p:cond delay="0"/>
                                  </p:stCondLst>
                                  <p:childTnLst>
                                    <p:set>
                                      <p:cBhvr>
                                        <p:cTn id="31" dur="1" fill="hold">
                                          <p:stCondLst>
                                            <p:cond delay="0"/>
                                          </p:stCondLst>
                                        </p:cTn>
                                        <p:tgtEl>
                                          <p:spTgt spid="38"/>
                                        </p:tgtEl>
                                        <p:attrNameLst>
                                          <p:attrName>style.visibility</p:attrName>
                                        </p:attrNameLst>
                                      </p:cBhvr>
                                      <p:to>
                                        <p:strVal val="visible"/>
                                      </p:to>
                                    </p:set>
                                    <p:anim calcmode="lin" valueType="num">
                                      <p:cBhvr>
                                        <p:cTn id="32" dur="500" fill="hold"/>
                                        <p:tgtEl>
                                          <p:spTgt spid="38"/>
                                        </p:tgtEl>
                                        <p:attrNameLst>
                                          <p:attrName>ppt_w</p:attrName>
                                        </p:attrNameLst>
                                      </p:cBhvr>
                                      <p:tavLst>
                                        <p:tav tm="0">
                                          <p:val>
                                            <p:fltVal val="0"/>
                                          </p:val>
                                        </p:tav>
                                        <p:tav tm="100000">
                                          <p:val>
                                            <p:strVal val="#ppt_w"/>
                                          </p:val>
                                        </p:tav>
                                      </p:tavLst>
                                    </p:anim>
                                    <p:anim calcmode="lin" valueType="num">
                                      <p:cBhvr>
                                        <p:cTn id="33" dur="500" fill="hold"/>
                                        <p:tgtEl>
                                          <p:spTgt spid="38"/>
                                        </p:tgtEl>
                                        <p:attrNameLst>
                                          <p:attrName>ppt_h</p:attrName>
                                        </p:attrNameLst>
                                      </p:cBhvr>
                                      <p:tavLst>
                                        <p:tav tm="0">
                                          <p:val>
                                            <p:fltVal val="0"/>
                                          </p:val>
                                        </p:tav>
                                        <p:tav tm="100000">
                                          <p:val>
                                            <p:strVal val="#ppt_h"/>
                                          </p:val>
                                        </p:tav>
                                      </p:tavLst>
                                    </p:anim>
                                    <p:animEffect transition="in" filter="fade">
                                      <p:cBhvr>
                                        <p:cTn id="34" dur="500"/>
                                        <p:tgtEl>
                                          <p:spTgt spid="38"/>
                                        </p:tgtEl>
                                      </p:cBhvr>
                                    </p:animEffect>
                                  </p:childTnLst>
                                </p:cTn>
                              </p:par>
                              <p:par>
                                <p:cTn id="35" presetID="53" presetClass="entr" presetSubtype="16" fill="hold" nodeType="withEffect">
                                  <p:stCondLst>
                                    <p:cond delay="0"/>
                                  </p:stCondLst>
                                  <p:childTnLst>
                                    <p:set>
                                      <p:cBhvr>
                                        <p:cTn id="36" dur="1" fill="hold">
                                          <p:stCondLst>
                                            <p:cond delay="0"/>
                                          </p:stCondLst>
                                        </p:cTn>
                                        <p:tgtEl>
                                          <p:spTgt spid="43"/>
                                        </p:tgtEl>
                                        <p:attrNameLst>
                                          <p:attrName>style.visibility</p:attrName>
                                        </p:attrNameLst>
                                      </p:cBhvr>
                                      <p:to>
                                        <p:strVal val="visible"/>
                                      </p:to>
                                    </p:set>
                                    <p:anim calcmode="lin" valueType="num">
                                      <p:cBhvr>
                                        <p:cTn id="37" dur="500" fill="hold"/>
                                        <p:tgtEl>
                                          <p:spTgt spid="43"/>
                                        </p:tgtEl>
                                        <p:attrNameLst>
                                          <p:attrName>ppt_w</p:attrName>
                                        </p:attrNameLst>
                                      </p:cBhvr>
                                      <p:tavLst>
                                        <p:tav tm="0">
                                          <p:val>
                                            <p:fltVal val="0"/>
                                          </p:val>
                                        </p:tav>
                                        <p:tav tm="100000">
                                          <p:val>
                                            <p:strVal val="#ppt_w"/>
                                          </p:val>
                                        </p:tav>
                                      </p:tavLst>
                                    </p:anim>
                                    <p:anim calcmode="lin" valueType="num">
                                      <p:cBhvr>
                                        <p:cTn id="38" dur="500" fill="hold"/>
                                        <p:tgtEl>
                                          <p:spTgt spid="43"/>
                                        </p:tgtEl>
                                        <p:attrNameLst>
                                          <p:attrName>ppt_h</p:attrName>
                                        </p:attrNameLst>
                                      </p:cBhvr>
                                      <p:tavLst>
                                        <p:tav tm="0">
                                          <p:val>
                                            <p:fltVal val="0"/>
                                          </p:val>
                                        </p:tav>
                                        <p:tav tm="100000">
                                          <p:val>
                                            <p:strVal val="#ppt_h"/>
                                          </p:val>
                                        </p:tav>
                                      </p:tavLst>
                                    </p:anim>
                                    <p:animEffect transition="in" filter="fade">
                                      <p:cBhvr>
                                        <p:cTn id="39" dur="500"/>
                                        <p:tgtEl>
                                          <p:spTgt spid="43"/>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42"/>
                                        </p:tgtEl>
                                        <p:attrNameLst>
                                          <p:attrName>style.visibility</p:attrName>
                                        </p:attrNameLst>
                                      </p:cBhvr>
                                      <p:to>
                                        <p:strVal val="visible"/>
                                      </p:to>
                                    </p:set>
                                    <p:anim calcmode="lin" valueType="num">
                                      <p:cBhvr additive="base">
                                        <p:cTn id="44" dur="500" fill="hold"/>
                                        <p:tgtEl>
                                          <p:spTgt spid="42"/>
                                        </p:tgtEl>
                                        <p:attrNameLst>
                                          <p:attrName>ppt_x</p:attrName>
                                        </p:attrNameLst>
                                      </p:cBhvr>
                                      <p:tavLst>
                                        <p:tav tm="0">
                                          <p:val>
                                            <p:strVal val="#ppt_x"/>
                                          </p:val>
                                        </p:tav>
                                        <p:tav tm="100000">
                                          <p:val>
                                            <p:strVal val="#ppt_x"/>
                                          </p:val>
                                        </p:tav>
                                      </p:tavLst>
                                    </p:anim>
                                    <p:anim calcmode="lin" valueType="num">
                                      <p:cBhvr additive="base">
                                        <p:cTn id="45"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33"/>
                                        </p:tgtEl>
                                        <p:attrNameLst>
                                          <p:attrName>style.visibility</p:attrName>
                                        </p:attrNameLst>
                                      </p:cBhvr>
                                      <p:to>
                                        <p:strVal val="visible"/>
                                      </p:to>
                                    </p:set>
                                    <p:anim calcmode="lin" valueType="num">
                                      <p:cBhvr>
                                        <p:cTn id="50" dur="500" fill="hold"/>
                                        <p:tgtEl>
                                          <p:spTgt spid="33"/>
                                        </p:tgtEl>
                                        <p:attrNameLst>
                                          <p:attrName>ppt_w</p:attrName>
                                        </p:attrNameLst>
                                      </p:cBhvr>
                                      <p:tavLst>
                                        <p:tav tm="0">
                                          <p:val>
                                            <p:fltVal val="0"/>
                                          </p:val>
                                        </p:tav>
                                        <p:tav tm="100000">
                                          <p:val>
                                            <p:strVal val="#ppt_w"/>
                                          </p:val>
                                        </p:tav>
                                      </p:tavLst>
                                    </p:anim>
                                    <p:anim calcmode="lin" valueType="num">
                                      <p:cBhvr>
                                        <p:cTn id="51" dur="500" fill="hold"/>
                                        <p:tgtEl>
                                          <p:spTgt spid="33"/>
                                        </p:tgtEl>
                                        <p:attrNameLst>
                                          <p:attrName>ppt_h</p:attrName>
                                        </p:attrNameLst>
                                      </p:cBhvr>
                                      <p:tavLst>
                                        <p:tav tm="0">
                                          <p:val>
                                            <p:fltVal val="0"/>
                                          </p:val>
                                        </p:tav>
                                        <p:tav tm="100000">
                                          <p:val>
                                            <p:strVal val="#ppt_h"/>
                                          </p:val>
                                        </p:tav>
                                      </p:tavLst>
                                    </p:anim>
                                    <p:animEffect transition="in" filter="fade">
                                      <p:cBhvr>
                                        <p:cTn id="52" dur="500"/>
                                        <p:tgtEl>
                                          <p:spTgt spid="33"/>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46"/>
                                        </p:tgtEl>
                                        <p:attrNameLst>
                                          <p:attrName>style.visibility</p:attrName>
                                        </p:attrNameLst>
                                      </p:cBhvr>
                                      <p:to>
                                        <p:strVal val="visible"/>
                                      </p:to>
                                    </p:set>
                                    <p:anim calcmode="lin" valueType="num">
                                      <p:cBhvr>
                                        <p:cTn id="57" dur="500" fill="hold"/>
                                        <p:tgtEl>
                                          <p:spTgt spid="46"/>
                                        </p:tgtEl>
                                        <p:attrNameLst>
                                          <p:attrName>ppt_w</p:attrName>
                                        </p:attrNameLst>
                                      </p:cBhvr>
                                      <p:tavLst>
                                        <p:tav tm="0">
                                          <p:val>
                                            <p:fltVal val="0"/>
                                          </p:val>
                                        </p:tav>
                                        <p:tav tm="100000">
                                          <p:val>
                                            <p:strVal val="#ppt_w"/>
                                          </p:val>
                                        </p:tav>
                                      </p:tavLst>
                                    </p:anim>
                                    <p:anim calcmode="lin" valueType="num">
                                      <p:cBhvr>
                                        <p:cTn id="58" dur="500" fill="hold"/>
                                        <p:tgtEl>
                                          <p:spTgt spid="46"/>
                                        </p:tgtEl>
                                        <p:attrNameLst>
                                          <p:attrName>ppt_h</p:attrName>
                                        </p:attrNameLst>
                                      </p:cBhvr>
                                      <p:tavLst>
                                        <p:tav tm="0">
                                          <p:val>
                                            <p:fltVal val="0"/>
                                          </p:val>
                                        </p:tav>
                                        <p:tav tm="100000">
                                          <p:val>
                                            <p:strVal val="#ppt_h"/>
                                          </p:val>
                                        </p:tav>
                                      </p:tavLst>
                                    </p:anim>
                                    <p:animEffect transition="in" filter="fade">
                                      <p:cBhvr>
                                        <p:cTn id="59" dur="500"/>
                                        <p:tgtEl>
                                          <p:spTgt spid="46"/>
                                        </p:tgtEl>
                                      </p:cBhvr>
                                    </p:animEffect>
                                  </p:childTnLst>
                                </p:cTn>
                              </p:par>
                              <p:par>
                                <p:cTn id="60" presetID="50" presetClass="entr" presetSubtype="0" decel="100000" fill="hold" grpId="0" nodeType="withEffect">
                                  <p:stCondLst>
                                    <p:cond delay="0"/>
                                  </p:stCondLst>
                                  <p:childTnLst>
                                    <p:set>
                                      <p:cBhvr>
                                        <p:cTn id="61" dur="1" fill="hold">
                                          <p:stCondLst>
                                            <p:cond delay="0"/>
                                          </p:stCondLst>
                                        </p:cTn>
                                        <p:tgtEl>
                                          <p:spTgt spid="3"/>
                                        </p:tgtEl>
                                        <p:attrNameLst>
                                          <p:attrName>style.visibility</p:attrName>
                                        </p:attrNameLst>
                                      </p:cBhvr>
                                      <p:to>
                                        <p:strVal val="visible"/>
                                      </p:to>
                                    </p:set>
                                    <p:anim calcmode="lin" valueType="num">
                                      <p:cBhvr>
                                        <p:cTn id="62" dur="1000" fill="hold"/>
                                        <p:tgtEl>
                                          <p:spTgt spid="3"/>
                                        </p:tgtEl>
                                        <p:attrNameLst>
                                          <p:attrName>ppt_w</p:attrName>
                                        </p:attrNameLst>
                                      </p:cBhvr>
                                      <p:tavLst>
                                        <p:tav tm="0">
                                          <p:val>
                                            <p:strVal val="#ppt_w+.3"/>
                                          </p:val>
                                        </p:tav>
                                        <p:tav tm="100000">
                                          <p:val>
                                            <p:strVal val="#ppt_w"/>
                                          </p:val>
                                        </p:tav>
                                      </p:tavLst>
                                    </p:anim>
                                    <p:anim calcmode="lin" valueType="num">
                                      <p:cBhvr>
                                        <p:cTn id="63" dur="1000" fill="hold"/>
                                        <p:tgtEl>
                                          <p:spTgt spid="3"/>
                                        </p:tgtEl>
                                        <p:attrNameLst>
                                          <p:attrName>ppt_h</p:attrName>
                                        </p:attrNameLst>
                                      </p:cBhvr>
                                      <p:tavLst>
                                        <p:tav tm="0">
                                          <p:val>
                                            <p:strVal val="#ppt_h"/>
                                          </p:val>
                                        </p:tav>
                                        <p:tav tm="100000">
                                          <p:val>
                                            <p:strVal val="#ppt_h"/>
                                          </p:val>
                                        </p:tav>
                                      </p:tavLst>
                                    </p:anim>
                                    <p:animEffect transition="in" filter="fade">
                                      <p:cBhvr>
                                        <p:cTn id="64" dur="1000"/>
                                        <p:tgtEl>
                                          <p:spTgt spid="3"/>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4"/>
                                        </p:tgtEl>
                                        <p:attrNameLst>
                                          <p:attrName>style.visibility</p:attrName>
                                        </p:attrNameLst>
                                      </p:cBhvr>
                                      <p:to>
                                        <p:strVal val="visible"/>
                                      </p:to>
                                    </p:set>
                                    <p:animEffect transition="in" filter="fade">
                                      <p:cBhvr>
                                        <p:cTn id="69" dur="500"/>
                                        <p:tgtEl>
                                          <p:spTgt spid="4"/>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wipe(down)">
                                      <p:cBhvr>
                                        <p:cTn id="74" dur="500"/>
                                        <p:tgtEl>
                                          <p:spTgt spid="7"/>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0"/>
                                        </p:tgtEl>
                                        <p:attrNameLst>
                                          <p:attrName>style.visibility</p:attrName>
                                        </p:attrNameLst>
                                      </p:cBhvr>
                                      <p:to>
                                        <p:strVal val="visible"/>
                                      </p:to>
                                    </p:set>
                                    <p:anim calcmode="lin" valueType="num">
                                      <p:cBhvr additive="base">
                                        <p:cTn id="79" dur="500" fill="hold"/>
                                        <p:tgtEl>
                                          <p:spTgt spid="10"/>
                                        </p:tgtEl>
                                        <p:attrNameLst>
                                          <p:attrName>ppt_x</p:attrName>
                                        </p:attrNameLst>
                                      </p:cBhvr>
                                      <p:tavLst>
                                        <p:tav tm="0">
                                          <p:val>
                                            <p:strVal val="#ppt_x"/>
                                          </p:val>
                                        </p:tav>
                                        <p:tav tm="100000">
                                          <p:val>
                                            <p:strVal val="#ppt_x"/>
                                          </p:val>
                                        </p:tav>
                                      </p:tavLst>
                                    </p:anim>
                                    <p:anim calcmode="lin" valueType="num">
                                      <p:cBhvr additive="base">
                                        <p:cTn id="8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xmlns="" id="{2BE9BA96-CC03-456B-A969-72102D60D676}"/>
              </a:ext>
            </a:extLst>
          </p:cNvPr>
          <p:cNvGrpSpPr/>
          <p:nvPr/>
        </p:nvGrpSpPr>
        <p:grpSpPr>
          <a:xfrm>
            <a:off x="502869" y="143939"/>
            <a:ext cx="11222405" cy="1580757"/>
            <a:chOff x="1513192" y="1554345"/>
            <a:chExt cx="9542584" cy="2489152"/>
          </a:xfrm>
        </p:grpSpPr>
        <p:sp>
          <p:nvSpPr>
            <p:cNvPr id="6" name="Rectangle 4">
              <a:extLst>
                <a:ext uri="{FF2B5EF4-FFF2-40B4-BE49-F238E27FC236}">
                  <a16:creationId xmlns:a16="http://schemas.microsoft.com/office/drawing/2014/main" xmlns="" id="{A04DED19-A7ED-49D2-9E17-1A1184C17949}"/>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ectangle 4">
              <a:extLst>
                <a:ext uri="{FF2B5EF4-FFF2-40B4-BE49-F238E27FC236}">
                  <a16:creationId xmlns:a16="http://schemas.microsoft.com/office/drawing/2014/main" xmlns="" id="{CEBD9C19-9706-43BC-BDF4-9ECE20B6DB08}"/>
                </a:ext>
              </a:extLst>
            </p:cNvPr>
            <p:cNvSpPr/>
            <p:nvPr/>
          </p:nvSpPr>
          <p:spPr>
            <a:xfrm>
              <a:off x="1643790" y="1660916"/>
              <a:ext cx="9304524" cy="2300557"/>
            </a:xfrm>
            <a:prstGeom prst="roundRect">
              <a:avLst>
                <a:gd name="adj" fmla="val 46361"/>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2" name="矩形 1">
            <a:extLst>
              <a:ext uri="{FF2B5EF4-FFF2-40B4-BE49-F238E27FC236}">
                <a16:creationId xmlns:a16="http://schemas.microsoft.com/office/drawing/2014/main" xmlns="" id="{3FF32EDE-3422-4DD8-AB79-1858FE0ED4D5}"/>
              </a:ext>
            </a:extLst>
          </p:cNvPr>
          <p:cNvSpPr/>
          <p:nvPr/>
        </p:nvSpPr>
        <p:spPr>
          <a:xfrm>
            <a:off x="1190625" y="387875"/>
            <a:ext cx="10182225" cy="1077218"/>
          </a:xfrm>
          <a:prstGeom prst="rect">
            <a:avLst/>
          </a:prstGeom>
          <a:noFill/>
        </p:spPr>
        <p:txBody>
          <a:bodyPr wrap="square" rtlCol="0">
            <a:spAutoFit/>
          </a:bodyPr>
          <a:lstStyle/>
          <a:p>
            <a:pPr lvl="0" algn="just" defTabSz="457200"/>
            <a:r>
              <a:rPr lang="vi-VN" altLang="zh-CN" sz="3200" b="1" dirty="0">
                <a:solidFill>
                  <a:srgbClr val="002060"/>
                </a:solidFill>
                <a:latin typeface="Calibri" panose="020F0502020204030204" pitchFamily="34" charset="0"/>
                <a:ea typeface="小单纯体" panose="02010601030101010101" pitchFamily="2" charset="-122"/>
                <a:cs typeface="Calibri" panose="020F0502020204030204" pitchFamily="34" charset="0"/>
              </a:rPr>
              <a:t>Em hãy quan sát hình 5 và gọi tên các dụng cụ trong hình theo gợi ý sau: găng tay làm vườn; xẻng nhỏ; bình tưới cây.</a:t>
            </a:r>
            <a:endParaRPr kumimoji="0" lang="zh-CN" altLang="en-US" sz="3200" b="1" i="0" u="none" strike="noStrike" kern="1200" cap="none" spc="0" normalizeH="0" baseline="0" noProof="0" dirty="0">
              <a:ln>
                <a:noFill/>
              </a:ln>
              <a:solidFill>
                <a:srgbClr val="002060"/>
              </a:solidFill>
              <a:effectLst/>
              <a:uLnTx/>
              <a:uFillTx/>
              <a:latin typeface="Calibri" panose="020F0502020204030204" pitchFamily="34" charset="0"/>
              <a:ea typeface="小单纯体" panose="02010601030101010101" pitchFamily="2" charset="-122"/>
              <a:cs typeface="Calibri" panose="020F0502020204030204" pitchFamily="34" charset="0"/>
            </a:endParaRPr>
          </a:p>
        </p:txBody>
      </p:sp>
      <p:pic>
        <p:nvPicPr>
          <p:cNvPr id="19" name="Picture 18">
            <a:extLst>
              <a:ext uri="{FF2B5EF4-FFF2-40B4-BE49-F238E27FC236}">
                <a16:creationId xmlns:a16="http://schemas.microsoft.com/office/drawing/2014/main" xmlns="" id="{7B49F305-4A34-E924-980A-5D5DF610640D}"/>
              </a:ext>
            </a:extLst>
          </p:cNvPr>
          <p:cNvPicPr>
            <a:picLocks noChangeAspect="1"/>
          </p:cNvPicPr>
          <p:nvPr/>
        </p:nvPicPr>
        <p:blipFill>
          <a:blip r:embed="rId3"/>
          <a:stretch>
            <a:fillRect/>
          </a:stretch>
        </p:blipFill>
        <p:spPr>
          <a:xfrm>
            <a:off x="1852612" y="2190750"/>
            <a:ext cx="8691107" cy="2819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0" name="Rectangle: Rounded Corners 19">
            <a:extLst>
              <a:ext uri="{FF2B5EF4-FFF2-40B4-BE49-F238E27FC236}">
                <a16:creationId xmlns:a16="http://schemas.microsoft.com/office/drawing/2014/main" xmlns="" id="{952BD32C-D59F-B2AF-1DCC-B0B61D352A1C}"/>
              </a:ext>
            </a:extLst>
          </p:cNvPr>
          <p:cNvSpPr/>
          <p:nvPr/>
        </p:nvSpPr>
        <p:spPr>
          <a:xfrm>
            <a:off x="2124075" y="4657725"/>
            <a:ext cx="2371725" cy="685800"/>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rPr>
              <a:t>Bình </a:t>
            </a:r>
            <a:r>
              <a:rPr lang="en-US" sz="2800" b="1" dirty="0" err="1">
                <a:solidFill>
                  <a:srgbClr val="FF0000"/>
                </a:solidFill>
              </a:rPr>
              <a:t>tưới</a:t>
            </a:r>
            <a:r>
              <a:rPr lang="en-US" sz="2800" b="1" dirty="0">
                <a:solidFill>
                  <a:srgbClr val="FF0000"/>
                </a:solidFill>
              </a:rPr>
              <a:t> </a:t>
            </a:r>
            <a:r>
              <a:rPr lang="en-US" sz="2800" b="1" dirty="0" err="1">
                <a:solidFill>
                  <a:srgbClr val="FF0000"/>
                </a:solidFill>
              </a:rPr>
              <a:t>cây</a:t>
            </a:r>
            <a:endParaRPr lang="en-US" sz="2800" b="1" dirty="0">
              <a:solidFill>
                <a:srgbClr val="FF0000"/>
              </a:solidFill>
            </a:endParaRPr>
          </a:p>
        </p:txBody>
      </p:sp>
      <p:sp>
        <p:nvSpPr>
          <p:cNvPr id="21" name="Rectangle: Rounded Corners 20">
            <a:extLst>
              <a:ext uri="{FF2B5EF4-FFF2-40B4-BE49-F238E27FC236}">
                <a16:creationId xmlns:a16="http://schemas.microsoft.com/office/drawing/2014/main" xmlns="" id="{AC1A10D4-1B69-92C1-05A9-6CC6F534A162}"/>
              </a:ext>
            </a:extLst>
          </p:cNvPr>
          <p:cNvSpPr/>
          <p:nvPr/>
        </p:nvSpPr>
        <p:spPr>
          <a:xfrm>
            <a:off x="5276850" y="4638675"/>
            <a:ext cx="2047875" cy="685800"/>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rPr>
              <a:t>Xẻng</a:t>
            </a:r>
            <a:r>
              <a:rPr lang="en-US" sz="2800" b="1" dirty="0">
                <a:solidFill>
                  <a:srgbClr val="FF0000"/>
                </a:solidFill>
              </a:rPr>
              <a:t> </a:t>
            </a:r>
            <a:r>
              <a:rPr lang="en-US" sz="2800" b="1" dirty="0" err="1">
                <a:solidFill>
                  <a:srgbClr val="FF0000"/>
                </a:solidFill>
              </a:rPr>
              <a:t>nhỏ</a:t>
            </a:r>
            <a:endParaRPr lang="en-US" sz="2800" b="1" dirty="0">
              <a:solidFill>
                <a:srgbClr val="FF0000"/>
              </a:solidFill>
            </a:endParaRPr>
          </a:p>
        </p:txBody>
      </p:sp>
      <p:sp>
        <p:nvSpPr>
          <p:cNvPr id="22" name="Rectangle: Rounded Corners 21">
            <a:extLst>
              <a:ext uri="{FF2B5EF4-FFF2-40B4-BE49-F238E27FC236}">
                <a16:creationId xmlns:a16="http://schemas.microsoft.com/office/drawing/2014/main" xmlns="" id="{025EAAB5-B314-5573-CB73-29DE4B83E3E4}"/>
              </a:ext>
            </a:extLst>
          </p:cNvPr>
          <p:cNvSpPr/>
          <p:nvPr/>
        </p:nvSpPr>
        <p:spPr>
          <a:xfrm>
            <a:off x="7743825" y="4610100"/>
            <a:ext cx="3114675" cy="685800"/>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rPr>
              <a:t>Găng</a:t>
            </a:r>
            <a:r>
              <a:rPr lang="en-US" sz="2800" b="1" dirty="0">
                <a:solidFill>
                  <a:srgbClr val="FF0000"/>
                </a:solidFill>
              </a:rPr>
              <a:t> </a:t>
            </a:r>
            <a:r>
              <a:rPr lang="en-US" sz="2800" b="1" dirty="0" err="1">
                <a:solidFill>
                  <a:srgbClr val="FF0000"/>
                </a:solidFill>
              </a:rPr>
              <a:t>tay</a:t>
            </a:r>
            <a:r>
              <a:rPr lang="en-US" sz="2800" b="1" dirty="0">
                <a:solidFill>
                  <a:srgbClr val="FF0000"/>
                </a:solidFill>
              </a:rPr>
              <a:t> </a:t>
            </a:r>
            <a:r>
              <a:rPr lang="en-US" sz="2800" b="1" dirty="0" err="1">
                <a:solidFill>
                  <a:srgbClr val="FF0000"/>
                </a:solidFill>
              </a:rPr>
              <a:t>làm</a:t>
            </a:r>
            <a:r>
              <a:rPr lang="en-US" sz="2800" b="1" dirty="0">
                <a:solidFill>
                  <a:srgbClr val="FF0000"/>
                </a:solidFill>
              </a:rPr>
              <a:t> </a:t>
            </a:r>
            <a:r>
              <a:rPr lang="en-US" sz="2800" b="1" dirty="0" err="1">
                <a:solidFill>
                  <a:srgbClr val="FF0000"/>
                </a:solidFill>
              </a:rPr>
              <a:t>vườn</a:t>
            </a:r>
            <a:endParaRPr lang="en-US" sz="2800" b="1" dirty="0">
              <a:solidFill>
                <a:srgbClr val="FF0000"/>
              </a:solidFill>
            </a:endParaRPr>
          </a:p>
        </p:txBody>
      </p:sp>
    </p:spTree>
    <p:extLst>
      <p:ext uri="{BB962C8B-B14F-4D97-AF65-F5344CB8AC3E}">
        <p14:creationId xmlns:p14="http://schemas.microsoft.com/office/powerpoint/2010/main" val="326485879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down)">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down)">
                                      <p:cBhvr>
                                        <p:cTn id="3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animBg="1"/>
      <p:bldP spid="21"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32">
            <a:extLst>
              <a:ext uri="{FF2B5EF4-FFF2-40B4-BE49-F238E27FC236}">
                <a16:creationId xmlns:a16="http://schemas.microsoft.com/office/drawing/2014/main" xmlns="" id="{A46CA43D-F9F8-4B5E-BAA4-6EC9D43EEEE7}"/>
              </a:ext>
            </a:extLst>
          </p:cNvPr>
          <p:cNvGrpSpPr/>
          <p:nvPr/>
        </p:nvGrpSpPr>
        <p:grpSpPr>
          <a:xfrm>
            <a:off x="388355" y="1251273"/>
            <a:ext cx="11415289" cy="4814053"/>
            <a:chOff x="1254803" y="1501448"/>
            <a:chExt cx="10082234" cy="2489152"/>
          </a:xfrm>
        </p:grpSpPr>
        <p:sp>
          <p:nvSpPr>
            <p:cNvPr id="34" name="Rectangle 4">
              <a:extLst>
                <a:ext uri="{FF2B5EF4-FFF2-40B4-BE49-F238E27FC236}">
                  <a16:creationId xmlns:a16="http://schemas.microsoft.com/office/drawing/2014/main" xmlns="" id="{79FFB50E-06FA-456E-96C3-46C773546F63}"/>
                </a:ext>
              </a:extLst>
            </p:cNvPr>
            <p:cNvSpPr/>
            <p:nvPr/>
          </p:nvSpPr>
          <p:spPr>
            <a:xfrm>
              <a:off x="1254803" y="1501448"/>
              <a:ext cx="1008223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Rectangle 4">
              <a:extLst>
                <a:ext uri="{FF2B5EF4-FFF2-40B4-BE49-F238E27FC236}">
                  <a16:creationId xmlns:a16="http://schemas.microsoft.com/office/drawing/2014/main" xmlns="" id="{147AA30A-676E-4DC7-964A-A5CF17E6C72E}"/>
                </a:ext>
              </a:extLst>
            </p:cNvPr>
            <p:cNvSpPr/>
            <p:nvPr/>
          </p:nvSpPr>
          <p:spPr>
            <a:xfrm>
              <a:off x="1440342" y="1607242"/>
              <a:ext cx="9723515" cy="2275542"/>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32" name="文本框 31">
            <a:extLst>
              <a:ext uri="{FF2B5EF4-FFF2-40B4-BE49-F238E27FC236}">
                <a16:creationId xmlns:a16="http://schemas.microsoft.com/office/drawing/2014/main" xmlns="" id="{30811A03-074C-4994-8CB6-0BA5656ED661}"/>
              </a:ext>
            </a:extLst>
          </p:cNvPr>
          <p:cNvSpPr txBox="1"/>
          <p:nvPr/>
        </p:nvSpPr>
        <p:spPr>
          <a:xfrm>
            <a:off x="1632027" y="1809203"/>
            <a:ext cx="8941937" cy="3046988"/>
          </a:xfrm>
          <a:prstGeom prst="rect">
            <a:avLst/>
          </a:prstGeom>
          <a:noFill/>
        </p:spPr>
        <p:txBody>
          <a:bodyPr wrap="square" rtlCol="0">
            <a:spAutoFit/>
          </a:bodyPr>
          <a:lstStyle>
            <a:defPPr>
              <a:defRPr lang="en-US"/>
            </a:defPPr>
            <a:lvl1pPr algn="just">
              <a:lnSpc>
                <a:spcPct val="200000"/>
              </a:lnSpc>
              <a:defRPr sz="2000">
                <a:solidFill>
                  <a:srgbClr val="117926"/>
                </a:solidFill>
                <a:latin typeface="小考拉体" panose="02000503000000000000" pitchFamily="2" charset="-122"/>
                <a:ea typeface="小考拉体" panose="02000503000000000000" pitchFamily="2" charset="-122"/>
              </a:defRPr>
            </a:lvl1pPr>
          </a:lstStyle>
          <a:p>
            <a:pPr lvl="0" defTabSz="457200">
              <a:lnSpc>
                <a:spcPct val="100000"/>
              </a:lnSpc>
            </a:pPr>
            <a:r>
              <a:rPr lang="vi-VN" altLang="zh-CN" sz="4800" b="1" dirty="0">
                <a:solidFill>
                  <a:srgbClr val="002060"/>
                </a:solidFill>
                <a:latin typeface="Calibri" panose="020F0502020204030204" pitchFamily="34" charset="0"/>
                <a:ea typeface="小单纯体" panose="02010601030101010101" pitchFamily="2" charset="-122"/>
                <a:cs typeface="Calibri" panose="020F0502020204030204" pitchFamily="34" charset="0"/>
              </a:rPr>
              <a:t>Các dụng cụ thường dùng để trồng hoa, cây cảnh trong chậu gồm: xẻng nhỏ, găng tay làm vườn, bình tưới cây.</a:t>
            </a:r>
            <a:endParaRPr kumimoji="0" lang="zh-CN" altLang="zh-CN" sz="4800" b="1" i="0" u="none" strike="noStrike" kern="1200" cap="none" spc="0" normalizeH="0" baseline="0" noProof="0" dirty="0">
              <a:ln>
                <a:noFill/>
              </a:ln>
              <a:solidFill>
                <a:srgbClr val="002060"/>
              </a:solidFill>
              <a:effectLst/>
              <a:uLnTx/>
              <a:uFillTx/>
              <a:latin typeface="Calibri" panose="020F0502020204030204" pitchFamily="34" charset="0"/>
              <a:ea typeface="小单纯体" panose="02010601030101010101" pitchFamily="2" charset="-122"/>
              <a:cs typeface="Calibri" panose="020F0502020204030204" pitchFamily="34" charset="0"/>
            </a:endParaRPr>
          </a:p>
        </p:txBody>
      </p:sp>
      <p:pic>
        <p:nvPicPr>
          <p:cNvPr id="37" name="图片 36">
            <a:extLst>
              <a:ext uri="{FF2B5EF4-FFF2-40B4-BE49-F238E27FC236}">
                <a16:creationId xmlns:a16="http://schemas.microsoft.com/office/drawing/2014/main" xmlns="" id="{3DB13E6F-53E5-4D9A-A233-4E0B0D0931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718" y="4366631"/>
            <a:ext cx="3262755" cy="3262755"/>
          </a:xfrm>
          <a:prstGeom prst="rect">
            <a:avLst/>
          </a:prstGeom>
        </p:spPr>
      </p:pic>
      <p:pic>
        <p:nvPicPr>
          <p:cNvPr id="38" name="图片 37">
            <a:extLst>
              <a:ext uri="{FF2B5EF4-FFF2-40B4-BE49-F238E27FC236}">
                <a16:creationId xmlns:a16="http://schemas.microsoft.com/office/drawing/2014/main" xmlns="" id="{14929F6B-9B2C-4318-8ADF-0D719E27F1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2722" y="4919947"/>
            <a:ext cx="2499277" cy="2499277"/>
          </a:xfrm>
          <a:prstGeom prst="rect">
            <a:avLst/>
          </a:prstGeom>
        </p:spPr>
      </p:pic>
    </p:spTree>
    <p:extLst>
      <p:ext uri="{BB962C8B-B14F-4D97-AF65-F5344CB8AC3E}">
        <p14:creationId xmlns:p14="http://schemas.microsoft.com/office/powerpoint/2010/main" val="369933334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xmlns="" id="{F7BD0C53-8A5A-A0BA-510C-6E806ECEAA2B}"/>
              </a:ext>
            </a:extLst>
          </p:cNvPr>
          <p:cNvGrpSpPr/>
          <p:nvPr/>
        </p:nvGrpSpPr>
        <p:grpSpPr>
          <a:xfrm>
            <a:off x="92254" y="1958214"/>
            <a:ext cx="4278451" cy="2175001"/>
            <a:chOff x="892354" y="3758439"/>
            <a:chExt cx="4278451" cy="2175001"/>
          </a:xfrm>
        </p:grpSpPr>
        <p:pic>
          <p:nvPicPr>
            <p:cNvPr id="14" name="Picture 9">
              <a:extLst>
                <a:ext uri="{FF2B5EF4-FFF2-40B4-BE49-F238E27FC236}">
                  <a16:creationId xmlns:a16="http://schemas.microsoft.com/office/drawing/2014/main" xmlns="" id="{D21E3802-0E95-0642-B6E2-7C0B4A74FF3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Rounded Corners 14">
              <a:extLst>
                <a:ext uri="{FF2B5EF4-FFF2-40B4-BE49-F238E27FC236}">
                  <a16:creationId xmlns:a16="http://schemas.microsoft.com/office/drawing/2014/main" xmlns="" id="{0319DD7A-5A6D-7611-3739-AECDB428601E}"/>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grpSp>
        <p:nvGrpSpPr>
          <p:cNvPr id="16" name="Group 15">
            <a:extLst>
              <a:ext uri="{FF2B5EF4-FFF2-40B4-BE49-F238E27FC236}">
                <a16:creationId xmlns:a16="http://schemas.microsoft.com/office/drawing/2014/main" xmlns="" id="{965FDD55-D6B9-9C46-A8A6-4242705834B9}"/>
              </a:ext>
            </a:extLst>
          </p:cNvPr>
          <p:cNvGrpSpPr/>
          <p:nvPr/>
        </p:nvGrpSpPr>
        <p:grpSpPr>
          <a:xfrm>
            <a:off x="864235" y="208377"/>
            <a:ext cx="10302240" cy="1412240"/>
            <a:chOff x="4144021" y="1484380"/>
            <a:chExt cx="7574794" cy="4840220"/>
          </a:xfrm>
        </p:grpSpPr>
        <p:grpSp>
          <p:nvGrpSpPr>
            <p:cNvPr id="17" name="Group 16">
              <a:extLst>
                <a:ext uri="{FF2B5EF4-FFF2-40B4-BE49-F238E27FC236}">
                  <a16:creationId xmlns:a16="http://schemas.microsoft.com/office/drawing/2014/main" xmlns="" id="{228C0B8E-CC39-6495-F442-9F37DCF26CAB}"/>
                </a:ext>
              </a:extLst>
            </p:cNvPr>
            <p:cNvGrpSpPr/>
            <p:nvPr/>
          </p:nvGrpSpPr>
          <p:grpSpPr>
            <a:xfrm>
              <a:off x="4144021" y="1484380"/>
              <a:ext cx="7574794" cy="4840220"/>
              <a:chOff x="4436414" y="1551563"/>
              <a:chExt cx="7327378" cy="4327762"/>
            </a:xfrm>
          </p:grpSpPr>
          <p:sp>
            <p:nvSpPr>
              <p:cNvPr id="19" name="Rectangle: Diagonal Corners Rounded 18">
                <a:extLst>
                  <a:ext uri="{FF2B5EF4-FFF2-40B4-BE49-F238E27FC236}">
                    <a16:creationId xmlns:a16="http://schemas.microsoft.com/office/drawing/2014/main" xmlns="" id="{B4C7ABED-7774-D936-5AA4-C906C6494A4F}"/>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Diagonal Corners Rounded 30">
                <a:extLst>
                  <a:ext uri="{FF2B5EF4-FFF2-40B4-BE49-F238E27FC236}">
                    <a16:creationId xmlns:a16="http://schemas.microsoft.com/office/drawing/2014/main" xmlns="" id="{5941A658-5B7D-03B5-841B-32C57829DA36}"/>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8" name="TextBox 17">
              <a:extLst>
                <a:ext uri="{FF2B5EF4-FFF2-40B4-BE49-F238E27FC236}">
                  <a16:creationId xmlns:a16="http://schemas.microsoft.com/office/drawing/2014/main" xmlns="" id="{59FDE438-E073-A44E-64C0-0F2CDCFA5E80}"/>
                </a:ext>
              </a:extLst>
            </p:cNvPr>
            <p:cNvSpPr txBox="1"/>
            <p:nvPr/>
          </p:nvSpPr>
          <p:spPr>
            <a:xfrm>
              <a:off x="4357395" y="1624003"/>
              <a:ext cx="7168930" cy="4003830"/>
            </a:xfrm>
            <a:prstGeom prst="rect">
              <a:avLst/>
            </a:prstGeom>
            <a:noFill/>
          </p:spPr>
          <p:txBody>
            <a:bodyPr wrap="square"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lang="en-US" sz="3200" b="1" dirty="0" err="1">
                  <a:solidFill>
                    <a:srgbClr val="00B050"/>
                  </a:solidFill>
                  <a:latin typeface="Arial" panose="020B0604020202020204" pitchFamily="34" charset="0"/>
                  <a:cs typeface="Arial" panose="020B0604020202020204" pitchFamily="34" charset="0"/>
                </a:rPr>
                <a:t>Cùng</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nhau</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thảo</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luận</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và</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mô</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tả</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cách</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sử</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dụng</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các</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dụng</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cụ</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trong</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hình</a:t>
              </a:r>
              <a:r>
                <a:rPr lang="en-US" sz="3200" b="1" dirty="0">
                  <a:solidFill>
                    <a:srgbClr val="00B050"/>
                  </a:solidFill>
                  <a:latin typeface="Arial" panose="020B0604020202020204" pitchFamily="34" charset="0"/>
                  <a:cs typeface="Arial" panose="020B0604020202020204" pitchFamily="34" charset="0"/>
                </a:rPr>
                <a:t> 6.</a:t>
              </a:r>
              <a:endParaRPr kumimoji="0" lang="en-US" sz="32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endParaRPr>
            </a:p>
          </p:txBody>
        </p:sp>
      </p:grpSp>
      <p:pic>
        <p:nvPicPr>
          <p:cNvPr id="22" name="Picture 21">
            <a:extLst>
              <a:ext uri="{FF2B5EF4-FFF2-40B4-BE49-F238E27FC236}">
                <a16:creationId xmlns:a16="http://schemas.microsoft.com/office/drawing/2014/main" xmlns="" id="{AF8F251F-CB2C-C8EA-82FF-56A2459E5A29}"/>
              </a:ext>
            </a:extLst>
          </p:cNvPr>
          <p:cNvPicPr>
            <a:picLocks noChangeAspect="1"/>
          </p:cNvPicPr>
          <p:nvPr/>
        </p:nvPicPr>
        <p:blipFill>
          <a:blip r:embed="rId4"/>
          <a:stretch>
            <a:fillRect/>
          </a:stretch>
        </p:blipFill>
        <p:spPr>
          <a:xfrm>
            <a:off x="4795837" y="1814512"/>
            <a:ext cx="6629545" cy="30813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2029452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4E11C589-166E-7C87-EE1D-9C2FAFB5C4E0}"/>
              </a:ext>
            </a:extLst>
          </p:cNvPr>
          <p:cNvPicPr>
            <a:picLocks noChangeAspect="1"/>
          </p:cNvPicPr>
          <p:nvPr/>
        </p:nvPicPr>
        <p:blipFill>
          <a:blip r:embed="rId3"/>
          <a:stretch>
            <a:fillRect/>
          </a:stretch>
        </p:blipFill>
        <p:spPr>
          <a:xfrm>
            <a:off x="966787" y="1228725"/>
            <a:ext cx="3490913" cy="38002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Speech Bubble: Rectangle with Corners Rounded 4">
            <a:extLst>
              <a:ext uri="{FF2B5EF4-FFF2-40B4-BE49-F238E27FC236}">
                <a16:creationId xmlns:a16="http://schemas.microsoft.com/office/drawing/2014/main" xmlns="" id="{16240F2D-92C6-9EA2-F3B3-2AFB65AEEBD4}"/>
              </a:ext>
            </a:extLst>
          </p:cNvPr>
          <p:cNvSpPr/>
          <p:nvPr/>
        </p:nvSpPr>
        <p:spPr>
          <a:xfrm flipH="1">
            <a:off x="4912541" y="1123315"/>
            <a:ext cx="6165033"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dirty="0" err="1">
                <a:solidFill>
                  <a:srgbClr val="FF0000"/>
                </a:solidFill>
                <a:latin typeface="Calibri" panose="020F0502020204030204" pitchFamily="34" charset="0"/>
                <a:cs typeface="Calibri" panose="020F0502020204030204" pitchFamily="34" charset="0"/>
              </a:rPr>
              <a:t>Dùng</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xẻng</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nhỏ</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để</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xúc</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đất</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giá</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thể</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vào</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chậu</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trồng</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hoa</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cây</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cảnh</a:t>
            </a:r>
            <a:r>
              <a:rPr lang="en-US" sz="4400" b="1" dirty="0">
                <a:solidFill>
                  <a:srgbClr val="FF0000"/>
                </a:solidFill>
                <a:latin typeface="Calibri" panose="020F0502020204030204" pitchFamily="34" charset="0"/>
                <a:cs typeface="Calibri" panose="020F0502020204030204" pitchFamily="34" charset="0"/>
              </a:rPr>
              <a:t>.</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976164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2D0E373-BE9C-C9A3-3D81-ECCBA5AC5B4E}"/>
              </a:ext>
            </a:extLst>
          </p:cNvPr>
          <p:cNvPicPr>
            <a:picLocks noChangeAspect="1"/>
          </p:cNvPicPr>
          <p:nvPr/>
        </p:nvPicPr>
        <p:blipFill>
          <a:blip r:embed="rId2"/>
          <a:stretch>
            <a:fillRect/>
          </a:stretch>
        </p:blipFill>
        <p:spPr>
          <a:xfrm>
            <a:off x="1038225" y="1628774"/>
            <a:ext cx="2600326" cy="33004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Speech Bubble: Rectangle with Corners Rounded 4">
            <a:extLst>
              <a:ext uri="{FF2B5EF4-FFF2-40B4-BE49-F238E27FC236}">
                <a16:creationId xmlns:a16="http://schemas.microsoft.com/office/drawing/2014/main" xmlns="" id="{303604AA-09E6-F269-EFCE-182EE6C95E02}"/>
              </a:ext>
            </a:extLst>
          </p:cNvPr>
          <p:cNvSpPr/>
          <p:nvPr/>
        </p:nvSpPr>
        <p:spPr>
          <a:xfrm flipH="1">
            <a:off x="3950515" y="1676399"/>
            <a:ext cx="5679260" cy="182816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solidFill>
                  <a:srgbClr val="FF0000"/>
                </a:solidFill>
                <a:latin typeface="Calibri" panose="020F0502020204030204" pitchFamily="34" charset="0"/>
                <a:cs typeface="Calibri" panose="020F0502020204030204" pitchFamily="34" charset="0"/>
              </a:rPr>
              <a:t>Dùng bình tưới cây </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0588165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D8CD141-F524-0980-2561-B67B9382F5B0}"/>
              </a:ext>
            </a:extLst>
          </p:cNvPr>
          <p:cNvPicPr>
            <a:picLocks noChangeAspect="1"/>
          </p:cNvPicPr>
          <p:nvPr/>
        </p:nvPicPr>
        <p:blipFill>
          <a:blip r:embed="rId2"/>
          <a:stretch>
            <a:fillRect/>
          </a:stretch>
        </p:blipFill>
        <p:spPr>
          <a:xfrm>
            <a:off x="1833562" y="1781175"/>
            <a:ext cx="2803677" cy="32146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Speech Bubble: Rectangle with Corners Rounded 4">
            <a:extLst>
              <a:ext uri="{FF2B5EF4-FFF2-40B4-BE49-F238E27FC236}">
                <a16:creationId xmlns:a16="http://schemas.microsoft.com/office/drawing/2014/main" xmlns="" id="{C34B9A97-727A-D2E2-572B-93E9A0F89698}"/>
              </a:ext>
            </a:extLst>
          </p:cNvPr>
          <p:cNvSpPr/>
          <p:nvPr/>
        </p:nvSpPr>
        <p:spPr>
          <a:xfrm flipH="1">
            <a:off x="4760140" y="1485899"/>
            <a:ext cx="5679260" cy="182816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dirty="0" err="1">
                <a:solidFill>
                  <a:srgbClr val="FF0000"/>
                </a:solidFill>
                <a:latin typeface="Calibri" panose="020F0502020204030204" pitchFamily="34" charset="0"/>
                <a:cs typeface="Calibri" panose="020F0502020204030204" pitchFamily="34" charset="0"/>
              </a:rPr>
              <a:t>Xịt</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nước</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lên</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cây</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13600734"/>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32">
            <a:extLst>
              <a:ext uri="{FF2B5EF4-FFF2-40B4-BE49-F238E27FC236}">
                <a16:creationId xmlns:a16="http://schemas.microsoft.com/office/drawing/2014/main" xmlns="" id="{A46CA43D-F9F8-4B5E-BAA4-6EC9D43EEEE7}"/>
              </a:ext>
            </a:extLst>
          </p:cNvPr>
          <p:cNvGrpSpPr/>
          <p:nvPr/>
        </p:nvGrpSpPr>
        <p:grpSpPr>
          <a:xfrm>
            <a:off x="388355" y="1251273"/>
            <a:ext cx="11415289" cy="4814053"/>
            <a:chOff x="1254803" y="1501448"/>
            <a:chExt cx="10082234" cy="2489152"/>
          </a:xfrm>
        </p:grpSpPr>
        <p:sp>
          <p:nvSpPr>
            <p:cNvPr id="34" name="Rectangle 4">
              <a:extLst>
                <a:ext uri="{FF2B5EF4-FFF2-40B4-BE49-F238E27FC236}">
                  <a16:creationId xmlns:a16="http://schemas.microsoft.com/office/drawing/2014/main" xmlns="" id="{79FFB50E-06FA-456E-96C3-46C773546F63}"/>
                </a:ext>
              </a:extLst>
            </p:cNvPr>
            <p:cNvSpPr/>
            <p:nvPr/>
          </p:nvSpPr>
          <p:spPr>
            <a:xfrm>
              <a:off x="1254803" y="1501448"/>
              <a:ext cx="1008223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Rectangle 4">
              <a:extLst>
                <a:ext uri="{FF2B5EF4-FFF2-40B4-BE49-F238E27FC236}">
                  <a16:creationId xmlns:a16="http://schemas.microsoft.com/office/drawing/2014/main" xmlns="" id="{147AA30A-676E-4DC7-964A-A5CF17E6C72E}"/>
                </a:ext>
              </a:extLst>
            </p:cNvPr>
            <p:cNvSpPr/>
            <p:nvPr/>
          </p:nvSpPr>
          <p:spPr>
            <a:xfrm>
              <a:off x="1440342" y="1607242"/>
              <a:ext cx="9723515" cy="2275542"/>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32" name="文本框 31">
            <a:extLst>
              <a:ext uri="{FF2B5EF4-FFF2-40B4-BE49-F238E27FC236}">
                <a16:creationId xmlns:a16="http://schemas.microsoft.com/office/drawing/2014/main" xmlns="" id="{30811A03-074C-4994-8CB6-0BA5656ED661}"/>
              </a:ext>
            </a:extLst>
          </p:cNvPr>
          <p:cNvSpPr txBox="1"/>
          <p:nvPr/>
        </p:nvSpPr>
        <p:spPr>
          <a:xfrm>
            <a:off x="1632027" y="1809203"/>
            <a:ext cx="8941937" cy="3046988"/>
          </a:xfrm>
          <a:prstGeom prst="rect">
            <a:avLst/>
          </a:prstGeom>
          <a:noFill/>
        </p:spPr>
        <p:txBody>
          <a:bodyPr wrap="square" rtlCol="0">
            <a:spAutoFit/>
          </a:bodyPr>
          <a:lstStyle>
            <a:defPPr>
              <a:defRPr lang="en-US"/>
            </a:defPPr>
            <a:lvl1pPr algn="just">
              <a:lnSpc>
                <a:spcPct val="200000"/>
              </a:lnSpc>
              <a:defRPr sz="2000">
                <a:solidFill>
                  <a:srgbClr val="117926"/>
                </a:solidFill>
                <a:latin typeface="小考拉体" panose="02000503000000000000" pitchFamily="2" charset="-122"/>
                <a:ea typeface="小考拉体" panose="02000503000000000000" pitchFamily="2" charset="-122"/>
              </a:defRPr>
            </a:lvl1pPr>
          </a:lstStyle>
          <a:p>
            <a:pPr lvl="0" defTabSz="457200">
              <a:lnSpc>
                <a:spcPct val="100000"/>
              </a:lnSpc>
            </a:pPr>
            <a:r>
              <a:rPr lang="vi-VN" altLang="zh-CN" sz="4800" b="1" dirty="0">
                <a:solidFill>
                  <a:srgbClr val="002060"/>
                </a:solidFill>
                <a:latin typeface="Calibri" panose="020F0502020204030204" pitchFamily="34" charset="0"/>
                <a:ea typeface="小单纯体" panose="02010601030101010101" pitchFamily="2" charset="-122"/>
                <a:cs typeface="Calibri" panose="020F0502020204030204" pitchFamily="34" charset="0"/>
              </a:rPr>
              <a:t>Khi sử dụng các dụng cụ trồng hoa, cây cảnh trong chậu cần đúng cách và đảm bảo an toàn lao động. Sau khi sử dụng cần vệ sinh và cất dọn.</a:t>
            </a:r>
            <a:endParaRPr kumimoji="0" lang="zh-CN" altLang="zh-CN" sz="4800" b="1" i="0" u="none" strike="noStrike" kern="1200" cap="none" spc="0" normalizeH="0" baseline="0" noProof="0" dirty="0">
              <a:ln>
                <a:noFill/>
              </a:ln>
              <a:solidFill>
                <a:srgbClr val="002060"/>
              </a:solidFill>
              <a:effectLst/>
              <a:uLnTx/>
              <a:uFillTx/>
              <a:latin typeface="Calibri" panose="020F0502020204030204" pitchFamily="34" charset="0"/>
              <a:ea typeface="小单纯体" panose="02010601030101010101" pitchFamily="2" charset="-122"/>
              <a:cs typeface="Calibri" panose="020F0502020204030204" pitchFamily="34" charset="0"/>
            </a:endParaRPr>
          </a:p>
        </p:txBody>
      </p:sp>
      <p:pic>
        <p:nvPicPr>
          <p:cNvPr id="37" name="图片 36">
            <a:extLst>
              <a:ext uri="{FF2B5EF4-FFF2-40B4-BE49-F238E27FC236}">
                <a16:creationId xmlns:a16="http://schemas.microsoft.com/office/drawing/2014/main" xmlns="" id="{3DB13E6F-53E5-4D9A-A233-4E0B0D0931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718" y="4366631"/>
            <a:ext cx="3262755" cy="3262755"/>
          </a:xfrm>
          <a:prstGeom prst="rect">
            <a:avLst/>
          </a:prstGeom>
        </p:spPr>
      </p:pic>
      <p:pic>
        <p:nvPicPr>
          <p:cNvPr id="38" name="图片 37">
            <a:extLst>
              <a:ext uri="{FF2B5EF4-FFF2-40B4-BE49-F238E27FC236}">
                <a16:creationId xmlns:a16="http://schemas.microsoft.com/office/drawing/2014/main" xmlns="" id="{14929F6B-9B2C-4318-8ADF-0D719E27F1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2722" y="4919947"/>
            <a:ext cx="2499277" cy="2499277"/>
          </a:xfrm>
          <a:prstGeom prst="rect">
            <a:avLst/>
          </a:prstGeom>
        </p:spPr>
      </p:pic>
    </p:spTree>
    <p:extLst>
      <p:ext uri="{BB962C8B-B14F-4D97-AF65-F5344CB8AC3E}">
        <p14:creationId xmlns:p14="http://schemas.microsoft.com/office/powerpoint/2010/main" val="115340306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9B53A527-D584-4BE3-B212-B46E6CF23ECA}"/>
              </a:ext>
            </a:extLst>
          </p:cNvPr>
          <p:cNvPicPr>
            <a:picLocks noChangeAspect="1"/>
          </p:cNvPicPr>
          <p:nvPr/>
        </p:nvPicPr>
        <p:blipFill rotWithShape="1">
          <a:blip r:embed="rId3"/>
          <a:srcRect t="20823" b="12839"/>
          <a:stretch/>
        </p:blipFill>
        <p:spPr>
          <a:xfrm>
            <a:off x="0" y="0"/>
            <a:ext cx="12192000" cy="6858000"/>
          </a:xfrm>
          <a:prstGeom prst="rect">
            <a:avLst/>
          </a:prstGeom>
        </p:spPr>
      </p:pic>
      <p:grpSp>
        <p:nvGrpSpPr>
          <p:cNvPr id="7" name="组合 6">
            <a:extLst>
              <a:ext uri="{FF2B5EF4-FFF2-40B4-BE49-F238E27FC236}">
                <a16:creationId xmlns:a16="http://schemas.microsoft.com/office/drawing/2014/main" xmlns="" id="{0D6A03EB-4EC6-4D54-BB6F-C7395954280D}"/>
              </a:ext>
            </a:extLst>
          </p:cNvPr>
          <p:cNvGrpSpPr/>
          <p:nvPr/>
        </p:nvGrpSpPr>
        <p:grpSpPr>
          <a:xfrm>
            <a:off x="1567175" y="2064199"/>
            <a:ext cx="9542584" cy="2333482"/>
            <a:chOff x="1513192" y="1554345"/>
            <a:chExt cx="9542584" cy="2489152"/>
          </a:xfrm>
        </p:grpSpPr>
        <p:sp>
          <p:nvSpPr>
            <p:cNvPr id="8" name="Rectangle 4">
              <a:extLst>
                <a:ext uri="{FF2B5EF4-FFF2-40B4-BE49-F238E27FC236}">
                  <a16:creationId xmlns:a16="http://schemas.microsoft.com/office/drawing/2014/main" xmlns="" id="{6E7C7974-5AB4-40ED-A528-4B4B01C0318F}"/>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4">
              <a:extLst>
                <a:ext uri="{FF2B5EF4-FFF2-40B4-BE49-F238E27FC236}">
                  <a16:creationId xmlns:a16="http://schemas.microsoft.com/office/drawing/2014/main" xmlns="" id="{3C93A342-C65B-4BA1-BA22-1F5F75F98DF5}"/>
                </a:ext>
              </a:extLst>
            </p:cNvPr>
            <p:cNvSpPr/>
            <p:nvPr/>
          </p:nvSpPr>
          <p:spPr>
            <a:xfrm>
              <a:off x="1706880" y="1660917"/>
              <a:ext cx="9241434" cy="2300556"/>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6" name="图片 5">
            <a:extLst>
              <a:ext uri="{FF2B5EF4-FFF2-40B4-BE49-F238E27FC236}">
                <a16:creationId xmlns:a16="http://schemas.microsoft.com/office/drawing/2014/main" xmlns="" id="{01074186-4177-44A7-A770-449C074F28A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892" b="29156"/>
          <a:stretch/>
        </p:blipFill>
        <p:spPr>
          <a:xfrm>
            <a:off x="94778" y="485204"/>
            <a:ext cx="5529274" cy="5055273"/>
          </a:xfrm>
          <a:prstGeom prst="rect">
            <a:avLst/>
          </a:prstGeom>
        </p:spPr>
      </p:pic>
      <p:pic>
        <p:nvPicPr>
          <p:cNvPr id="12" name="图片 11">
            <a:extLst>
              <a:ext uri="{FF2B5EF4-FFF2-40B4-BE49-F238E27FC236}">
                <a16:creationId xmlns:a16="http://schemas.microsoft.com/office/drawing/2014/main" xmlns="" id="{FFC1F952-023F-4E59-B99B-370917BF414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4779" t="35209" r="181" b="46795"/>
          <a:stretch/>
        </p:blipFill>
        <p:spPr>
          <a:xfrm>
            <a:off x="11103232" y="301126"/>
            <a:ext cx="1086260" cy="1949705"/>
          </a:xfrm>
          <a:prstGeom prst="rect">
            <a:avLst/>
          </a:prstGeom>
        </p:spPr>
      </p:pic>
      <p:pic>
        <p:nvPicPr>
          <p:cNvPr id="13" name="图片 12">
            <a:extLst>
              <a:ext uri="{FF2B5EF4-FFF2-40B4-BE49-F238E27FC236}">
                <a16:creationId xmlns:a16="http://schemas.microsoft.com/office/drawing/2014/main" xmlns="" id="{4428CAB0-FC83-42A4-BAFC-4298B040A24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62473" b="82004"/>
          <a:stretch/>
        </p:blipFill>
        <p:spPr>
          <a:xfrm>
            <a:off x="8952270" y="4448570"/>
            <a:ext cx="1715729" cy="1234189"/>
          </a:xfrm>
          <a:prstGeom prst="rect">
            <a:avLst/>
          </a:prstGeom>
        </p:spPr>
      </p:pic>
      <p:grpSp>
        <p:nvGrpSpPr>
          <p:cNvPr id="19" name="组合 18">
            <a:extLst>
              <a:ext uri="{FF2B5EF4-FFF2-40B4-BE49-F238E27FC236}">
                <a16:creationId xmlns:a16="http://schemas.microsoft.com/office/drawing/2014/main" xmlns="" id="{E0421EA8-E429-4EDD-B1E7-860106F9B2DF}"/>
              </a:ext>
            </a:extLst>
          </p:cNvPr>
          <p:cNvGrpSpPr/>
          <p:nvPr/>
        </p:nvGrpSpPr>
        <p:grpSpPr>
          <a:xfrm>
            <a:off x="2225" y="4293077"/>
            <a:ext cx="2318944" cy="2575225"/>
            <a:chOff x="2225" y="3428999"/>
            <a:chExt cx="3097032" cy="3439304"/>
          </a:xfrm>
        </p:grpSpPr>
        <p:pic>
          <p:nvPicPr>
            <p:cNvPr id="15" name="图片 14">
              <a:extLst>
                <a:ext uri="{FF2B5EF4-FFF2-40B4-BE49-F238E27FC236}">
                  <a16:creationId xmlns:a16="http://schemas.microsoft.com/office/drawing/2014/main" xmlns="" id="{97368CA7-9142-40D3-8B46-374E3B35DB6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064" t="71506" r="69295" b="-1"/>
            <a:stretch/>
          </p:blipFill>
          <p:spPr>
            <a:xfrm>
              <a:off x="89013" y="3428999"/>
              <a:ext cx="1816433" cy="3429000"/>
            </a:xfrm>
            <a:prstGeom prst="rect">
              <a:avLst/>
            </a:prstGeom>
          </p:spPr>
        </p:pic>
        <p:pic>
          <p:nvPicPr>
            <p:cNvPr id="16" name="图片 15">
              <a:extLst>
                <a:ext uri="{FF2B5EF4-FFF2-40B4-BE49-F238E27FC236}">
                  <a16:creationId xmlns:a16="http://schemas.microsoft.com/office/drawing/2014/main" xmlns="" id="{7D39BDEE-38E4-4D21-95BE-520BBFA4843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4454" t="50539" r="1953"/>
            <a:stretch/>
          </p:blipFill>
          <p:spPr>
            <a:xfrm>
              <a:off x="1261906" y="4814231"/>
              <a:ext cx="1632538" cy="2054072"/>
            </a:xfrm>
            <a:prstGeom prst="rect">
              <a:avLst/>
            </a:prstGeom>
          </p:spPr>
        </p:pic>
        <p:pic>
          <p:nvPicPr>
            <p:cNvPr id="17" name="图片 16">
              <a:extLst>
                <a:ext uri="{FF2B5EF4-FFF2-40B4-BE49-F238E27FC236}">
                  <a16:creationId xmlns:a16="http://schemas.microsoft.com/office/drawing/2014/main" xmlns="" id="{2F6A8726-F26B-42A0-BA8C-95590948B7E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84014" r="72007"/>
            <a:stretch/>
          </p:blipFill>
          <p:spPr>
            <a:xfrm>
              <a:off x="2225" y="5158905"/>
              <a:ext cx="1983524" cy="1699095"/>
            </a:xfrm>
            <a:prstGeom prst="rect">
              <a:avLst/>
            </a:prstGeom>
          </p:spPr>
        </p:pic>
        <p:pic>
          <p:nvPicPr>
            <p:cNvPr id="18" name="图片 17">
              <a:extLst>
                <a:ext uri="{FF2B5EF4-FFF2-40B4-BE49-F238E27FC236}">
                  <a16:creationId xmlns:a16="http://schemas.microsoft.com/office/drawing/2014/main" xmlns="" id="{0729D59E-310C-44A8-9A27-005A0D3654B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064" t="71506" r="69295" b="-1"/>
            <a:stretch/>
          </p:blipFill>
          <p:spPr>
            <a:xfrm>
              <a:off x="2099613" y="4971182"/>
              <a:ext cx="999644" cy="1887093"/>
            </a:xfrm>
            <a:prstGeom prst="rect">
              <a:avLst/>
            </a:prstGeom>
          </p:spPr>
        </p:pic>
      </p:grpSp>
      <p:pic>
        <p:nvPicPr>
          <p:cNvPr id="3" name="Picture 2">
            <a:extLst>
              <a:ext uri="{FF2B5EF4-FFF2-40B4-BE49-F238E27FC236}">
                <a16:creationId xmlns:a16="http://schemas.microsoft.com/office/drawing/2014/main" xmlns="" id="{2FCC2354-B482-9A4B-E9EC-0EFC4DE6663C}"/>
              </a:ext>
            </a:extLst>
          </p:cNvPr>
          <p:cNvPicPr>
            <a:picLocks noChangeAspect="1"/>
          </p:cNvPicPr>
          <p:nvPr/>
        </p:nvPicPr>
        <p:blipFill>
          <a:blip r:embed="rId11"/>
          <a:stretch>
            <a:fillRect/>
          </a:stretch>
        </p:blipFill>
        <p:spPr>
          <a:xfrm>
            <a:off x="4910833" y="2370498"/>
            <a:ext cx="5913633" cy="1926503"/>
          </a:xfrm>
          <a:prstGeom prst="rect">
            <a:avLst/>
          </a:prstGeom>
        </p:spPr>
      </p:pic>
    </p:spTree>
    <p:extLst>
      <p:ext uri="{BB962C8B-B14F-4D97-AF65-F5344CB8AC3E}">
        <p14:creationId xmlns:p14="http://schemas.microsoft.com/office/powerpoint/2010/main" val="93255750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0164EF0-1A04-1C9B-7B4C-DEAFCD69AC3A}"/>
              </a:ext>
            </a:extLst>
          </p:cNvPr>
          <p:cNvPicPr>
            <a:picLocks noChangeAspect="1"/>
          </p:cNvPicPr>
          <p:nvPr/>
        </p:nvPicPr>
        <p:blipFill>
          <a:blip r:embed="rId3"/>
          <a:stretch>
            <a:fillRect/>
          </a:stretch>
        </p:blipFill>
        <p:spPr>
          <a:xfrm>
            <a:off x="294005" y="1847850"/>
            <a:ext cx="4809845" cy="3905514"/>
          </a:xfrm>
          <a:prstGeom prst="rect">
            <a:avLst/>
          </a:prstGeom>
        </p:spPr>
      </p:pic>
      <p:grpSp>
        <p:nvGrpSpPr>
          <p:cNvPr id="12" name="Group 11">
            <a:extLst>
              <a:ext uri="{FF2B5EF4-FFF2-40B4-BE49-F238E27FC236}">
                <a16:creationId xmlns:a16="http://schemas.microsoft.com/office/drawing/2014/main" xmlns="" id="{8F72651B-E68B-3B66-CFF7-EC2BD0D6C8F1}"/>
              </a:ext>
            </a:extLst>
          </p:cNvPr>
          <p:cNvGrpSpPr/>
          <p:nvPr/>
        </p:nvGrpSpPr>
        <p:grpSpPr>
          <a:xfrm>
            <a:off x="5162549" y="1143306"/>
            <a:ext cx="6007160" cy="3238194"/>
            <a:chOff x="677333" y="1143306"/>
            <a:chExt cx="10395415" cy="2659346"/>
          </a:xfrm>
        </p:grpSpPr>
        <p:sp>
          <p:nvSpPr>
            <p:cNvPr id="10" name="Rectangle: Rounded Corners 43">
              <a:extLst>
                <a:ext uri="{FF2B5EF4-FFF2-40B4-BE49-F238E27FC236}">
                  <a16:creationId xmlns:a16="http://schemas.microsoft.com/office/drawing/2014/main" xmlns="" id="{A08C7494-922F-D9A1-0B76-3B9BF7134B79}"/>
                </a:ext>
              </a:extLst>
            </p:cNvPr>
            <p:cNvSpPr/>
            <p:nvPr/>
          </p:nvSpPr>
          <p:spPr>
            <a:xfrm>
              <a:off x="677333" y="1143306"/>
              <a:ext cx="10395415" cy="2659346"/>
            </a:xfrm>
            <a:custGeom>
              <a:avLst/>
              <a:gdLst>
                <a:gd name="connsiteX0" fmla="*/ 0 w 10395415"/>
                <a:gd name="connsiteY0" fmla="*/ 443233 h 2659346"/>
                <a:gd name="connsiteX1" fmla="*/ 443233 w 10395415"/>
                <a:gd name="connsiteY1" fmla="*/ 0 h 2659346"/>
                <a:gd name="connsiteX2" fmla="*/ 942453 w 10395415"/>
                <a:gd name="connsiteY2" fmla="*/ 0 h 2659346"/>
                <a:gd name="connsiteX3" fmla="*/ 1251494 w 10395415"/>
                <a:gd name="connsiteY3" fmla="*/ 0 h 2659346"/>
                <a:gd name="connsiteX4" fmla="*/ 1750713 w 10395415"/>
                <a:gd name="connsiteY4" fmla="*/ 0 h 2659346"/>
                <a:gd name="connsiteX5" fmla="*/ 2154844 w 10395415"/>
                <a:gd name="connsiteY5" fmla="*/ 0 h 2659346"/>
                <a:gd name="connsiteX6" fmla="*/ 2654064 w 10395415"/>
                <a:gd name="connsiteY6" fmla="*/ 0 h 2659346"/>
                <a:gd name="connsiteX7" fmla="*/ 3058194 w 10395415"/>
                <a:gd name="connsiteY7" fmla="*/ 0 h 2659346"/>
                <a:gd name="connsiteX8" fmla="*/ 3652503 w 10395415"/>
                <a:gd name="connsiteY8" fmla="*/ 0 h 2659346"/>
                <a:gd name="connsiteX9" fmla="*/ 4056634 w 10395415"/>
                <a:gd name="connsiteY9" fmla="*/ 0 h 2659346"/>
                <a:gd name="connsiteX10" fmla="*/ 4555853 w 10395415"/>
                <a:gd name="connsiteY10" fmla="*/ 0 h 2659346"/>
                <a:gd name="connsiteX11" fmla="*/ 5150163 w 10395415"/>
                <a:gd name="connsiteY11" fmla="*/ 0 h 2659346"/>
                <a:gd name="connsiteX12" fmla="*/ 5744472 w 10395415"/>
                <a:gd name="connsiteY12" fmla="*/ 0 h 2659346"/>
                <a:gd name="connsiteX13" fmla="*/ 6528960 w 10395415"/>
                <a:gd name="connsiteY13" fmla="*/ 0 h 2659346"/>
                <a:gd name="connsiteX14" fmla="*/ 7218359 w 10395415"/>
                <a:gd name="connsiteY14" fmla="*/ 0 h 2659346"/>
                <a:gd name="connsiteX15" fmla="*/ 7527400 w 10395415"/>
                <a:gd name="connsiteY15" fmla="*/ 0 h 2659346"/>
                <a:gd name="connsiteX16" fmla="*/ 8311888 w 10395415"/>
                <a:gd name="connsiteY16" fmla="*/ 0 h 2659346"/>
                <a:gd name="connsiteX17" fmla="*/ 9096377 w 10395415"/>
                <a:gd name="connsiteY17" fmla="*/ 0 h 2659346"/>
                <a:gd name="connsiteX18" fmla="*/ 9952182 w 10395415"/>
                <a:gd name="connsiteY18" fmla="*/ 0 h 2659346"/>
                <a:gd name="connsiteX19" fmla="*/ 10395415 w 10395415"/>
                <a:gd name="connsiteY19" fmla="*/ 443233 h 2659346"/>
                <a:gd name="connsiteX20" fmla="*/ 10395415 w 10395415"/>
                <a:gd name="connsiteY20" fmla="*/ 1051922 h 2659346"/>
                <a:gd name="connsiteX21" fmla="*/ 10395415 w 10395415"/>
                <a:gd name="connsiteY21" fmla="*/ 1678339 h 2659346"/>
                <a:gd name="connsiteX22" fmla="*/ 10395415 w 10395415"/>
                <a:gd name="connsiteY22" fmla="*/ 2216113 h 2659346"/>
                <a:gd name="connsiteX23" fmla="*/ 9952182 w 10395415"/>
                <a:gd name="connsiteY23" fmla="*/ 2659346 h 2659346"/>
                <a:gd name="connsiteX24" fmla="*/ 9262783 w 10395415"/>
                <a:gd name="connsiteY24" fmla="*/ 2659346 h 2659346"/>
                <a:gd name="connsiteX25" fmla="*/ 8573384 w 10395415"/>
                <a:gd name="connsiteY25" fmla="*/ 2659346 h 2659346"/>
                <a:gd name="connsiteX26" fmla="*/ 8074165 w 10395415"/>
                <a:gd name="connsiteY26" fmla="*/ 2659346 h 2659346"/>
                <a:gd name="connsiteX27" fmla="*/ 7765124 w 10395415"/>
                <a:gd name="connsiteY27" fmla="*/ 2659346 h 2659346"/>
                <a:gd name="connsiteX28" fmla="*/ 7456083 w 10395415"/>
                <a:gd name="connsiteY28" fmla="*/ 2659346 h 2659346"/>
                <a:gd name="connsiteX29" fmla="*/ 7051953 w 10395415"/>
                <a:gd name="connsiteY29" fmla="*/ 2659346 h 2659346"/>
                <a:gd name="connsiteX30" fmla="*/ 6647822 w 10395415"/>
                <a:gd name="connsiteY30" fmla="*/ 2659346 h 2659346"/>
                <a:gd name="connsiteX31" fmla="*/ 6243692 w 10395415"/>
                <a:gd name="connsiteY31" fmla="*/ 2659346 h 2659346"/>
                <a:gd name="connsiteX32" fmla="*/ 5459204 w 10395415"/>
                <a:gd name="connsiteY32" fmla="*/ 2659346 h 2659346"/>
                <a:gd name="connsiteX33" fmla="*/ 4769805 w 10395415"/>
                <a:gd name="connsiteY33" fmla="*/ 2659346 h 2659346"/>
                <a:gd name="connsiteX34" fmla="*/ 4270585 w 10395415"/>
                <a:gd name="connsiteY34" fmla="*/ 2659346 h 2659346"/>
                <a:gd name="connsiteX35" fmla="*/ 3771365 w 10395415"/>
                <a:gd name="connsiteY35" fmla="*/ 2659346 h 2659346"/>
                <a:gd name="connsiteX36" fmla="*/ 3462324 w 10395415"/>
                <a:gd name="connsiteY36" fmla="*/ 2659346 h 2659346"/>
                <a:gd name="connsiteX37" fmla="*/ 2772926 w 10395415"/>
                <a:gd name="connsiteY37" fmla="*/ 2659346 h 2659346"/>
                <a:gd name="connsiteX38" fmla="*/ 2083527 w 10395415"/>
                <a:gd name="connsiteY38" fmla="*/ 2659346 h 2659346"/>
                <a:gd name="connsiteX39" fmla="*/ 1394128 w 10395415"/>
                <a:gd name="connsiteY39" fmla="*/ 2659346 h 2659346"/>
                <a:gd name="connsiteX40" fmla="*/ 443233 w 10395415"/>
                <a:gd name="connsiteY40" fmla="*/ 2659346 h 2659346"/>
                <a:gd name="connsiteX41" fmla="*/ 0 w 10395415"/>
                <a:gd name="connsiteY41" fmla="*/ 2216113 h 2659346"/>
                <a:gd name="connsiteX42" fmla="*/ 0 w 10395415"/>
                <a:gd name="connsiteY42" fmla="*/ 1607424 h 2659346"/>
                <a:gd name="connsiteX43" fmla="*/ 0 w 10395415"/>
                <a:gd name="connsiteY43" fmla="*/ 998735 h 2659346"/>
                <a:gd name="connsiteX44" fmla="*/ 0 w 10395415"/>
                <a:gd name="connsiteY44" fmla="*/ 443233 h 2659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395415" h="2659346" fill="none" extrusionOk="0">
                  <a:moveTo>
                    <a:pt x="0" y="443233"/>
                  </a:moveTo>
                  <a:cubicBezTo>
                    <a:pt x="-25824" y="198416"/>
                    <a:pt x="158465" y="48604"/>
                    <a:pt x="443233" y="0"/>
                  </a:cubicBezTo>
                  <a:cubicBezTo>
                    <a:pt x="671131" y="-27399"/>
                    <a:pt x="801395" y="43939"/>
                    <a:pt x="942453" y="0"/>
                  </a:cubicBezTo>
                  <a:cubicBezTo>
                    <a:pt x="1083511" y="-43939"/>
                    <a:pt x="1151555" y="17497"/>
                    <a:pt x="1251494" y="0"/>
                  </a:cubicBezTo>
                  <a:cubicBezTo>
                    <a:pt x="1351433" y="-17497"/>
                    <a:pt x="1562825" y="59219"/>
                    <a:pt x="1750713" y="0"/>
                  </a:cubicBezTo>
                  <a:cubicBezTo>
                    <a:pt x="1938601" y="-59219"/>
                    <a:pt x="1975351" y="38697"/>
                    <a:pt x="2154844" y="0"/>
                  </a:cubicBezTo>
                  <a:cubicBezTo>
                    <a:pt x="2334337" y="-38697"/>
                    <a:pt x="2547704" y="1400"/>
                    <a:pt x="2654064" y="0"/>
                  </a:cubicBezTo>
                  <a:cubicBezTo>
                    <a:pt x="2760424" y="-1400"/>
                    <a:pt x="2951117" y="1391"/>
                    <a:pt x="3058194" y="0"/>
                  </a:cubicBezTo>
                  <a:cubicBezTo>
                    <a:pt x="3165271" y="-1391"/>
                    <a:pt x="3516965" y="22770"/>
                    <a:pt x="3652503" y="0"/>
                  </a:cubicBezTo>
                  <a:cubicBezTo>
                    <a:pt x="3788041" y="-22770"/>
                    <a:pt x="3948883" y="8505"/>
                    <a:pt x="4056634" y="0"/>
                  </a:cubicBezTo>
                  <a:cubicBezTo>
                    <a:pt x="4164385" y="-8505"/>
                    <a:pt x="4444111" y="21152"/>
                    <a:pt x="4555853" y="0"/>
                  </a:cubicBezTo>
                  <a:cubicBezTo>
                    <a:pt x="4667595" y="-21152"/>
                    <a:pt x="4861943" y="62714"/>
                    <a:pt x="5150163" y="0"/>
                  </a:cubicBezTo>
                  <a:cubicBezTo>
                    <a:pt x="5438383" y="-62714"/>
                    <a:pt x="5485164" y="52144"/>
                    <a:pt x="5744472" y="0"/>
                  </a:cubicBezTo>
                  <a:cubicBezTo>
                    <a:pt x="6003780" y="-52144"/>
                    <a:pt x="6299687" y="46397"/>
                    <a:pt x="6528960" y="0"/>
                  </a:cubicBezTo>
                  <a:cubicBezTo>
                    <a:pt x="6758233" y="-46397"/>
                    <a:pt x="7006117" y="30143"/>
                    <a:pt x="7218359" y="0"/>
                  </a:cubicBezTo>
                  <a:cubicBezTo>
                    <a:pt x="7430601" y="-30143"/>
                    <a:pt x="7462376" y="26816"/>
                    <a:pt x="7527400" y="0"/>
                  </a:cubicBezTo>
                  <a:cubicBezTo>
                    <a:pt x="7592424" y="-26816"/>
                    <a:pt x="8028068" y="54665"/>
                    <a:pt x="8311888" y="0"/>
                  </a:cubicBezTo>
                  <a:cubicBezTo>
                    <a:pt x="8595708" y="-54665"/>
                    <a:pt x="8915534" y="13779"/>
                    <a:pt x="9096377" y="0"/>
                  </a:cubicBezTo>
                  <a:cubicBezTo>
                    <a:pt x="9277220" y="-13779"/>
                    <a:pt x="9658497" y="75173"/>
                    <a:pt x="9952182" y="0"/>
                  </a:cubicBezTo>
                  <a:cubicBezTo>
                    <a:pt x="10255792" y="-14832"/>
                    <a:pt x="10399809" y="195298"/>
                    <a:pt x="10395415" y="443233"/>
                  </a:cubicBezTo>
                  <a:cubicBezTo>
                    <a:pt x="10397783" y="742590"/>
                    <a:pt x="10324819" y="912906"/>
                    <a:pt x="10395415" y="1051922"/>
                  </a:cubicBezTo>
                  <a:cubicBezTo>
                    <a:pt x="10466011" y="1190938"/>
                    <a:pt x="10388074" y="1390604"/>
                    <a:pt x="10395415" y="1678339"/>
                  </a:cubicBezTo>
                  <a:cubicBezTo>
                    <a:pt x="10402756" y="1966074"/>
                    <a:pt x="10353406" y="1996023"/>
                    <a:pt x="10395415" y="2216113"/>
                  </a:cubicBezTo>
                  <a:cubicBezTo>
                    <a:pt x="10347994" y="2446037"/>
                    <a:pt x="10255330" y="2672304"/>
                    <a:pt x="9952182" y="2659346"/>
                  </a:cubicBezTo>
                  <a:cubicBezTo>
                    <a:pt x="9636139" y="2707139"/>
                    <a:pt x="9452651" y="2587381"/>
                    <a:pt x="9262783" y="2659346"/>
                  </a:cubicBezTo>
                  <a:cubicBezTo>
                    <a:pt x="9072915" y="2731311"/>
                    <a:pt x="8842356" y="2614765"/>
                    <a:pt x="8573384" y="2659346"/>
                  </a:cubicBezTo>
                  <a:cubicBezTo>
                    <a:pt x="8304412" y="2703927"/>
                    <a:pt x="8314767" y="2630629"/>
                    <a:pt x="8074165" y="2659346"/>
                  </a:cubicBezTo>
                  <a:cubicBezTo>
                    <a:pt x="7833563" y="2688063"/>
                    <a:pt x="7873323" y="2650261"/>
                    <a:pt x="7765124" y="2659346"/>
                  </a:cubicBezTo>
                  <a:cubicBezTo>
                    <a:pt x="7656925" y="2668431"/>
                    <a:pt x="7559015" y="2649031"/>
                    <a:pt x="7456083" y="2659346"/>
                  </a:cubicBezTo>
                  <a:cubicBezTo>
                    <a:pt x="7353151" y="2669661"/>
                    <a:pt x="7151282" y="2657195"/>
                    <a:pt x="7051953" y="2659346"/>
                  </a:cubicBezTo>
                  <a:cubicBezTo>
                    <a:pt x="6952624" y="2661497"/>
                    <a:pt x="6752259" y="2637080"/>
                    <a:pt x="6647822" y="2659346"/>
                  </a:cubicBezTo>
                  <a:cubicBezTo>
                    <a:pt x="6543385" y="2681612"/>
                    <a:pt x="6419076" y="2623842"/>
                    <a:pt x="6243692" y="2659346"/>
                  </a:cubicBezTo>
                  <a:cubicBezTo>
                    <a:pt x="6068308" y="2694850"/>
                    <a:pt x="5690526" y="2608069"/>
                    <a:pt x="5459204" y="2659346"/>
                  </a:cubicBezTo>
                  <a:cubicBezTo>
                    <a:pt x="5227882" y="2710623"/>
                    <a:pt x="5099183" y="2642238"/>
                    <a:pt x="4769805" y="2659346"/>
                  </a:cubicBezTo>
                  <a:cubicBezTo>
                    <a:pt x="4440427" y="2676454"/>
                    <a:pt x="4512466" y="2645112"/>
                    <a:pt x="4270585" y="2659346"/>
                  </a:cubicBezTo>
                  <a:cubicBezTo>
                    <a:pt x="4028704" y="2673580"/>
                    <a:pt x="3918609" y="2606791"/>
                    <a:pt x="3771365" y="2659346"/>
                  </a:cubicBezTo>
                  <a:cubicBezTo>
                    <a:pt x="3624121" y="2711901"/>
                    <a:pt x="3536320" y="2640191"/>
                    <a:pt x="3462324" y="2659346"/>
                  </a:cubicBezTo>
                  <a:cubicBezTo>
                    <a:pt x="3388328" y="2678501"/>
                    <a:pt x="2943262" y="2581679"/>
                    <a:pt x="2772926" y="2659346"/>
                  </a:cubicBezTo>
                  <a:cubicBezTo>
                    <a:pt x="2602590" y="2737013"/>
                    <a:pt x="2347084" y="2604598"/>
                    <a:pt x="2083527" y="2659346"/>
                  </a:cubicBezTo>
                  <a:cubicBezTo>
                    <a:pt x="1819970" y="2714094"/>
                    <a:pt x="1657053" y="2651528"/>
                    <a:pt x="1394128" y="2659346"/>
                  </a:cubicBezTo>
                  <a:cubicBezTo>
                    <a:pt x="1131203" y="2667164"/>
                    <a:pt x="701142" y="2589873"/>
                    <a:pt x="443233" y="2659346"/>
                  </a:cubicBezTo>
                  <a:cubicBezTo>
                    <a:pt x="198834" y="2651451"/>
                    <a:pt x="-28804" y="2417845"/>
                    <a:pt x="0" y="2216113"/>
                  </a:cubicBezTo>
                  <a:cubicBezTo>
                    <a:pt x="-42725" y="2013836"/>
                    <a:pt x="23148" y="1765923"/>
                    <a:pt x="0" y="1607424"/>
                  </a:cubicBezTo>
                  <a:cubicBezTo>
                    <a:pt x="-23148" y="1448925"/>
                    <a:pt x="50582" y="1283160"/>
                    <a:pt x="0" y="998735"/>
                  </a:cubicBezTo>
                  <a:cubicBezTo>
                    <a:pt x="-50582" y="714310"/>
                    <a:pt x="46415" y="589416"/>
                    <a:pt x="0" y="443233"/>
                  </a:cubicBezTo>
                  <a:close/>
                </a:path>
                <a:path w="10395415" h="2659346" stroke="0" extrusionOk="0">
                  <a:moveTo>
                    <a:pt x="0" y="443233"/>
                  </a:moveTo>
                  <a:cubicBezTo>
                    <a:pt x="-5525" y="196810"/>
                    <a:pt x="244756" y="35258"/>
                    <a:pt x="443233" y="0"/>
                  </a:cubicBezTo>
                  <a:cubicBezTo>
                    <a:pt x="773035" y="-34996"/>
                    <a:pt x="916945" y="57447"/>
                    <a:pt x="1132632" y="0"/>
                  </a:cubicBezTo>
                  <a:cubicBezTo>
                    <a:pt x="1348319" y="-57447"/>
                    <a:pt x="1566378" y="64863"/>
                    <a:pt x="1822031" y="0"/>
                  </a:cubicBezTo>
                  <a:cubicBezTo>
                    <a:pt x="2077684" y="-64863"/>
                    <a:pt x="2200172" y="41974"/>
                    <a:pt x="2511429" y="0"/>
                  </a:cubicBezTo>
                  <a:cubicBezTo>
                    <a:pt x="2822686" y="-41974"/>
                    <a:pt x="3012728" y="73723"/>
                    <a:pt x="3295918" y="0"/>
                  </a:cubicBezTo>
                  <a:cubicBezTo>
                    <a:pt x="3579108" y="-73723"/>
                    <a:pt x="3574426" y="12986"/>
                    <a:pt x="3700048" y="0"/>
                  </a:cubicBezTo>
                  <a:cubicBezTo>
                    <a:pt x="3825670" y="-12986"/>
                    <a:pt x="4120785" y="47158"/>
                    <a:pt x="4294357" y="0"/>
                  </a:cubicBezTo>
                  <a:cubicBezTo>
                    <a:pt x="4467929" y="-47158"/>
                    <a:pt x="4627287" y="16320"/>
                    <a:pt x="4793577" y="0"/>
                  </a:cubicBezTo>
                  <a:cubicBezTo>
                    <a:pt x="4959867" y="-16320"/>
                    <a:pt x="5110170" y="33444"/>
                    <a:pt x="5197707" y="0"/>
                  </a:cubicBezTo>
                  <a:cubicBezTo>
                    <a:pt x="5285244" y="-33444"/>
                    <a:pt x="5655466" y="37033"/>
                    <a:pt x="5887106" y="0"/>
                  </a:cubicBezTo>
                  <a:cubicBezTo>
                    <a:pt x="6118746" y="-37033"/>
                    <a:pt x="6105791" y="11165"/>
                    <a:pt x="6196147" y="0"/>
                  </a:cubicBezTo>
                  <a:cubicBezTo>
                    <a:pt x="6286503" y="-11165"/>
                    <a:pt x="6378724" y="3858"/>
                    <a:pt x="6505188" y="0"/>
                  </a:cubicBezTo>
                  <a:cubicBezTo>
                    <a:pt x="6631652" y="-3858"/>
                    <a:pt x="6897411" y="17200"/>
                    <a:pt x="7194587" y="0"/>
                  </a:cubicBezTo>
                  <a:cubicBezTo>
                    <a:pt x="7491763" y="-17200"/>
                    <a:pt x="7424775" y="32428"/>
                    <a:pt x="7598717" y="0"/>
                  </a:cubicBezTo>
                  <a:cubicBezTo>
                    <a:pt x="7772659" y="-32428"/>
                    <a:pt x="7900593" y="25625"/>
                    <a:pt x="8002847" y="0"/>
                  </a:cubicBezTo>
                  <a:cubicBezTo>
                    <a:pt x="8105101" y="-25625"/>
                    <a:pt x="8444463" y="88826"/>
                    <a:pt x="8787336" y="0"/>
                  </a:cubicBezTo>
                  <a:cubicBezTo>
                    <a:pt x="9130209" y="-88826"/>
                    <a:pt x="9516285" y="118343"/>
                    <a:pt x="9952182" y="0"/>
                  </a:cubicBezTo>
                  <a:cubicBezTo>
                    <a:pt x="10222570" y="52579"/>
                    <a:pt x="10377339" y="185964"/>
                    <a:pt x="10395415" y="443233"/>
                  </a:cubicBezTo>
                  <a:cubicBezTo>
                    <a:pt x="10413554" y="649210"/>
                    <a:pt x="10378991" y="748544"/>
                    <a:pt x="10395415" y="1016464"/>
                  </a:cubicBezTo>
                  <a:cubicBezTo>
                    <a:pt x="10411839" y="1284384"/>
                    <a:pt x="10376476" y="1431654"/>
                    <a:pt x="10395415" y="1625153"/>
                  </a:cubicBezTo>
                  <a:cubicBezTo>
                    <a:pt x="10414354" y="1818652"/>
                    <a:pt x="10354432" y="2059702"/>
                    <a:pt x="10395415" y="2216113"/>
                  </a:cubicBezTo>
                  <a:cubicBezTo>
                    <a:pt x="10360464" y="2516867"/>
                    <a:pt x="10241579" y="2714707"/>
                    <a:pt x="9952182" y="2659346"/>
                  </a:cubicBezTo>
                  <a:cubicBezTo>
                    <a:pt x="9660044" y="2732720"/>
                    <a:pt x="9506358" y="2646207"/>
                    <a:pt x="9262783" y="2659346"/>
                  </a:cubicBezTo>
                  <a:cubicBezTo>
                    <a:pt x="9019208" y="2672485"/>
                    <a:pt x="9064144" y="2644251"/>
                    <a:pt x="8953742" y="2659346"/>
                  </a:cubicBezTo>
                  <a:cubicBezTo>
                    <a:pt x="8843340" y="2674441"/>
                    <a:pt x="8637024" y="2647459"/>
                    <a:pt x="8549612" y="2659346"/>
                  </a:cubicBezTo>
                  <a:cubicBezTo>
                    <a:pt x="8462200" y="2671233"/>
                    <a:pt x="8321894" y="2624718"/>
                    <a:pt x="8240571" y="2659346"/>
                  </a:cubicBezTo>
                  <a:cubicBezTo>
                    <a:pt x="8159249" y="2693974"/>
                    <a:pt x="7930416" y="2616793"/>
                    <a:pt x="7836441" y="2659346"/>
                  </a:cubicBezTo>
                  <a:cubicBezTo>
                    <a:pt x="7742466" y="2701899"/>
                    <a:pt x="7425086" y="2576670"/>
                    <a:pt x="7147042" y="2659346"/>
                  </a:cubicBezTo>
                  <a:cubicBezTo>
                    <a:pt x="6868998" y="2742022"/>
                    <a:pt x="6855792" y="2617832"/>
                    <a:pt x="6742912" y="2659346"/>
                  </a:cubicBezTo>
                  <a:cubicBezTo>
                    <a:pt x="6630032" y="2700860"/>
                    <a:pt x="6297215" y="2651996"/>
                    <a:pt x="6148602" y="2659346"/>
                  </a:cubicBezTo>
                  <a:cubicBezTo>
                    <a:pt x="5999989" y="2666696"/>
                    <a:pt x="5792150" y="2651653"/>
                    <a:pt x="5649383" y="2659346"/>
                  </a:cubicBezTo>
                  <a:cubicBezTo>
                    <a:pt x="5506616" y="2667039"/>
                    <a:pt x="5372102" y="2619500"/>
                    <a:pt x="5245252" y="2659346"/>
                  </a:cubicBezTo>
                  <a:cubicBezTo>
                    <a:pt x="5118402" y="2699192"/>
                    <a:pt x="4778632" y="2594664"/>
                    <a:pt x="4460764" y="2659346"/>
                  </a:cubicBezTo>
                  <a:cubicBezTo>
                    <a:pt x="4142896" y="2724028"/>
                    <a:pt x="4247811" y="2633268"/>
                    <a:pt x="4056634" y="2659346"/>
                  </a:cubicBezTo>
                  <a:cubicBezTo>
                    <a:pt x="3865457" y="2685424"/>
                    <a:pt x="3675674" y="2587947"/>
                    <a:pt x="3367235" y="2659346"/>
                  </a:cubicBezTo>
                  <a:cubicBezTo>
                    <a:pt x="3058796" y="2730745"/>
                    <a:pt x="3067337" y="2624120"/>
                    <a:pt x="2963104" y="2659346"/>
                  </a:cubicBezTo>
                  <a:cubicBezTo>
                    <a:pt x="2858871" y="2694572"/>
                    <a:pt x="2729346" y="2617057"/>
                    <a:pt x="2558974" y="2659346"/>
                  </a:cubicBezTo>
                  <a:cubicBezTo>
                    <a:pt x="2388602" y="2701635"/>
                    <a:pt x="2042172" y="2657306"/>
                    <a:pt x="1774486" y="2659346"/>
                  </a:cubicBezTo>
                  <a:cubicBezTo>
                    <a:pt x="1506800" y="2661386"/>
                    <a:pt x="1279594" y="2576851"/>
                    <a:pt x="1085087" y="2659346"/>
                  </a:cubicBezTo>
                  <a:cubicBezTo>
                    <a:pt x="890580" y="2741841"/>
                    <a:pt x="759583" y="2605893"/>
                    <a:pt x="443233" y="2659346"/>
                  </a:cubicBezTo>
                  <a:cubicBezTo>
                    <a:pt x="153335" y="2676836"/>
                    <a:pt x="10981" y="2484646"/>
                    <a:pt x="0" y="2216113"/>
                  </a:cubicBezTo>
                  <a:cubicBezTo>
                    <a:pt x="-19331" y="1933857"/>
                    <a:pt x="56912" y="1876591"/>
                    <a:pt x="0" y="1642882"/>
                  </a:cubicBezTo>
                  <a:cubicBezTo>
                    <a:pt x="-56912" y="1409173"/>
                    <a:pt x="961" y="1246578"/>
                    <a:pt x="0" y="1105108"/>
                  </a:cubicBezTo>
                  <a:cubicBezTo>
                    <a:pt x="-961" y="963638"/>
                    <a:pt x="5828" y="739555"/>
                    <a:pt x="0" y="443233"/>
                  </a:cubicBezTo>
                  <a:close/>
                </a:path>
              </a:pathLst>
            </a:custGeom>
            <a:solidFill>
              <a:srgbClr val="FFFF00"/>
            </a:solidFill>
            <a:ln w="12700" cap="flat" cmpd="sng" algn="ctr">
              <a:solidFill>
                <a:srgbClr val="00B0F0"/>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a:ea typeface="+mn-ea"/>
                <a:cs typeface="+mn-cs"/>
              </a:endParaRPr>
            </a:p>
          </p:txBody>
        </p:sp>
        <p:sp>
          <p:nvSpPr>
            <p:cNvPr id="11" name="TextBox 10">
              <a:extLst>
                <a:ext uri="{FF2B5EF4-FFF2-40B4-BE49-F238E27FC236}">
                  <a16:creationId xmlns:a16="http://schemas.microsoft.com/office/drawing/2014/main" xmlns="" id="{FA15D7ED-4553-6A6E-6337-BADCFF3BA91F}"/>
                </a:ext>
              </a:extLst>
            </p:cNvPr>
            <p:cNvSpPr txBox="1"/>
            <p:nvPr/>
          </p:nvSpPr>
          <p:spPr>
            <a:xfrm>
              <a:off x="1333500" y="1411750"/>
              <a:ext cx="9497394" cy="2220387"/>
            </a:xfrm>
            <a:prstGeom prst="rect">
              <a:avLst/>
            </a:prstGeom>
            <a:noFill/>
          </p:spPr>
          <p:txBody>
            <a:bodyPr wrap="square" rtlCol="0">
              <a:spAutoFit/>
            </a:bodyPr>
            <a:lstStyle/>
            <a:p>
              <a:pPr lvl="0" algn="just">
                <a:lnSpc>
                  <a:spcPct val="107000"/>
                </a:lnSpc>
                <a:spcAft>
                  <a:spcPts val="800"/>
                </a:spcAft>
                <a:defRPr/>
              </a:pPr>
              <a:r>
                <a:rPr lang="en-US" sz="3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N</a:t>
              </a:r>
              <a:r>
                <a:rPr lang="vi-VN" sz="3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êu thêm một số dụng cụ trồng hoa, cây cảnh trong chậu đang được sử dụng ở gia đình, địa phương và mô tả cách sử dụng các dụng cụ đó.</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4140343037"/>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xmlns=""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xmlns=""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xmlns=""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xmlns=""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xmlns="" id="{B5EE0D9C-F92A-4408-9D5D-8DC38946A186}"/>
              </a:ext>
            </a:extLst>
          </p:cNvPr>
          <p:cNvPicPr>
            <a:picLocks noChangeAspect="1"/>
          </p:cNvPicPr>
          <p:nvPr/>
        </p:nvPicPr>
        <p:blipFill>
          <a:blip r:embed="rId12"/>
          <a:stretch>
            <a:fillRect/>
          </a:stretch>
        </p:blipFill>
        <p:spPr>
          <a:xfrm>
            <a:off x="3711451" y="2174602"/>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9B53A527-D584-4BE3-B212-B46E6CF23ECA}"/>
              </a:ext>
            </a:extLst>
          </p:cNvPr>
          <p:cNvPicPr>
            <a:picLocks noChangeAspect="1"/>
          </p:cNvPicPr>
          <p:nvPr/>
        </p:nvPicPr>
        <p:blipFill rotWithShape="1">
          <a:blip r:embed="rId3"/>
          <a:srcRect t="20823" b="12839"/>
          <a:stretch/>
        </p:blipFill>
        <p:spPr>
          <a:xfrm>
            <a:off x="0" y="0"/>
            <a:ext cx="12192000" cy="6858000"/>
          </a:xfrm>
          <a:prstGeom prst="rect">
            <a:avLst/>
          </a:prstGeom>
        </p:spPr>
      </p:pic>
      <p:grpSp>
        <p:nvGrpSpPr>
          <p:cNvPr id="7" name="组合 6">
            <a:extLst>
              <a:ext uri="{FF2B5EF4-FFF2-40B4-BE49-F238E27FC236}">
                <a16:creationId xmlns:a16="http://schemas.microsoft.com/office/drawing/2014/main" xmlns="" id="{0D6A03EB-4EC6-4D54-BB6F-C7395954280D}"/>
              </a:ext>
            </a:extLst>
          </p:cNvPr>
          <p:cNvGrpSpPr/>
          <p:nvPr/>
        </p:nvGrpSpPr>
        <p:grpSpPr>
          <a:xfrm>
            <a:off x="1567175" y="2064199"/>
            <a:ext cx="9542584" cy="2333482"/>
            <a:chOff x="1513192" y="1554345"/>
            <a:chExt cx="9542584" cy="2489152"/>
          </a:xfrm>
        </p:grpSpPr>
        <p:sp>
          <p:nvSpPr>
            <p:cNvPr id="8" name="Rectangle 4">
              <a:extLst>
                <a:ext uri="{FF2B5EF4-FFF2-40B4-BE49-F238E27FC236}">
                  <a16:creationId xmlns:a16="http://schemas.microsoft.com/office/drawing/2014/main" xmlns="" id="{6E7C7974-5AB4-40ED-A528-4B4B01C0318F}"/>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4">
              <a:extLst>
                <a:ext uri="{FF2B5EF4-FFF2-40B4-BE49-F238E27FC236}">
                  <a16:creationId xmlns:a16="http://schemas.microsoft.com/office/drawing/2014/main" xmlns="" id="{3C93A342-C65B-4BA1-BA22-1F5F75F98DF5}"/>
                </a:ext>
              </a:extLst>
            </p:cNvPr>
            <p:cNvSpPr/>
            <p:nvPr/>
          </p:nvSpPr>
          <p:spPr>
            <a:xfrm>
              <a:off x="1706880" y="1660917"/>
              <a:ext cx="9241434" cy="2300556"/>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6" name="图片 5">
            <a:extLst>
              <a:ext uri="{FF2B5EF4-FFF2-40B4-BE49-F238E27FC236}">
                <a16:creationId xmlns:a16="http://schemas.microsoft.com/office/drawing/2014/main" xmlns="" id="{01074186-4177-44A7-A770-449C074F28A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892" b="29156"/>
          <a:stretch/>
        </p:blipFill>
        <p:spPr>
          <a:xfrm>
            <a:off x="94778" y="485204"/>
            <a:ext cx="5529274" cy="5055273"/>
          </a:xfrm>
          <a:prstGeom prst="rect">
            <a:avLst/>
          </a:prstGeom>
        </p:spPr>
      </p:pic>
      <p:pic>
        <p:nvPicPr>
          <p:cNvPr id="12" name="图片 11">
            <a:extLst>
              <a:ext uri="{FF2B5EF4-FFF2-40B4-BE49-F238E27FC236}">
                <a16:creationId xmlns:a16="http://schemas.microsoft.com/office/drawing/2014/main" xmlns="" id="{FFC1F952-023F-4E59-B99B-370917BF414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4779" t="35209" r="181" b="46795"/>
          <a:stretch/>
        </p:blipFill>
        <p:spPr>
          <a:xfrm>
            <a:off x="11103232" y="301126"/>
            <a:ext cx="1086260" cy="1949705"/>
          </a:xfrm>
          <a:prstGeom prst="rect">
            <a:avLst/>
          </a:prstGeom>
        </p:spPr>
      </p:pic>
      <p:pic>
        <p:nvPicPr>
          <p:cNvPr id="13" name="图片 12">
            <a:extLst>
              <a:ext uri="{FF2B5EF4-FFF2-40B4-BE49-F238E27FC236}">
                <a16:creationId xmlns:a16="http://schemas.microsoft.com/office/drawing/2014/main" xmlns="" id="{4428CAB0-FC83-42A4-BAFC-4298B040A24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62473" b="82004"/>
          <a:stretch/>
        </p:blipFill>
        <p:spPr>
          <a:xfrm>
            <a:off x="8952270" y="4448570"/>
            <a:ext cx="1715729" cy="1234189"/>
          </a:xfrm>
          <a:prstGeom prst="rect">
            <a:avLst/>
          </a:prstGeom>
        </p:spPr>
      </p:pic>
      <p:pic>
        <p:nvPicPr>
          <p:cNvPr id="14" name="图片 13">
            <a:extLst>
              <a:ext uri="{FF2B5EF4-FFF2-40B4-BE49-F238E27FC236}">
                <a16:creationId xmlns:a16="http://schemas.microsoft.com/office/drawing/2014/main" xmlns="" id="{0179354A-CF73-42D6-AEE6-4730CB6F77B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9617" t="10820" r="2856" b="71184"/>
          <a:stretch/>
        </p:blipFill>
        <p:spPr>
          <a:xfrm>
            <a:off x="4491537" y="2642420"/>
            <a:ext cx="1715729" cy="1234189"/>
          </a:xfrm>
          <a:prstGeom prst="rect">
            <a:avLst/>
          </a:prstGeom>
        </p:spPr>
      </p:pic>
      <p:grpSp>
        <p:nvGrpSpPr>
          <p:cNvPr id="19" name="组合 18">
            <a:extLst>
              <a:ext uri="{FF2B5EF4-FFF2-40B4-BE49-F238E27FC236}">
                <a16:creationId xmlns:a16="http://schemas.microsoft.com/office/drawing/2014/main" xmlns="" id="{E0421EA8-E429-4EDD-B1E7-860106F9B2DF}"/>
              </a:ext>
            </a:extLst>
          </p:cNvPr>
          <p:cNvGrpSpPr/>
          <p:nvPr/>
        </p:nvGrpSpPr>
        <p:grpSpPr>
          <a:xfrm>
            <a:off x="2225" y="4293077"/>
            <a:ext cx="2318944" cy="2575225"/>
            <a:chOff x="2225" y="3428999"/>
            <a:chExt cx="3097032" cy="3439304"/>
          </a:xfrm>
        </p:grpSpPr>
        <p:pic>
          <p:nvPicPr>
            <p:cNvPr id="15" name="图片 14">
              <a:extLst>
                <a:ext uri="{FF2B5EF4-FFF2-40B4-BE49-F238E27FC236}">
                  <a16:creationId xmlns:a16="http://schemas.microsoft.com/office/drawing/2014/main" xmlns="" id="{97368CA7-9142-40D3-8B46-374E3B35DB6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064" t="71506" r="69295" b="-1"/>
            <a:stretch/>
          </p:blipFill>
          <p:spPr>
            <a:xfrm>
              <a:off x="89013" y="3428999"/>
              <a:ext cx="1816433" cy="3429000"/>
            </a:xfrm>
            <a:prstGeom prst="rect">
              <a:avLst/>
            </a:prstGeom>
          </p:spPr>
        </p:pic>
        <p:pic>
          <p:nvPicPr>
            <p:cNvPr id="16" name="图片 15">
              <a:extLst>
                <a:ext uri="{FF2B5EF4-FFF2-40B4-BE49-F238E27FC236}">
                  <a16:creationId xmlns:a16="http://schemas.microsoft.com/office/drawing/2014/main" xmlns="" id="{7D39BDEE-38E4-4D21-95BE-520BBFA4843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4454" t="50539" r="1953"/>
            <a:stretch/>
          </p:blipFill>
          <p:spPr>
            <a:xfrm>
              <a:off x="1261906" y="4814231"/>
              <a:ext cx="1632538" cy="2054072"/>
            </a:xfrm>
            <a:prstGeom prst="rect">
              <a:avLst/>
            </a:prstGeom>
          </p:spPr>
        </p:pic>
        <p:pic>
          <p:nvPicPr>
            <p:cNvPr id="17" name="图片 16">
              <a:extLst>
                <a:ext uri="{FF2B5EF4-FFF2-40B4-BE49-F238E27FC236}">
                  <a16:creationId xmlns:a16="http://schemas.microsoft.com/office/drawing/2014/main" xmlns="" id="{2F6A8726-F26B-42A0-BA8C-95590948B7E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84014" r="72007"/>
            <a:stretch/>
          </p:blipFill>
          <p:spPr>
            <a:xfrm>
              <a:off x="2225" y="5158905"/>
              <a:ext cx="1983524" cy="1699095"/>
            </a:xfrm>
            <a:prstGeom prst="rect">
              <a:avLst/>
            </a:prstGeom>
          </p:spPr>
        </p:pic>
        <p:pic>
          <p:nvPicPr>
            <p:cNvPr id="18" name="图片 17">
              <a:extLst>
                <a:ext uri="{FF2B5EF4-FFF2-40B4-BE49-F238E27FC236}">
                  <a16:creationId xmlns:a16="http://schemas.microsoft.com/office/drawing/2014/main" xmlns="" id="{0729D59E-310C-44A8-9A27-005A0D3654B6}"/>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8064" t="71506" r="69295" b="-1"/>
            <a:stretch/>
          </p:blipFill>
          <p:spPr>
            <a:xfrm>
              <a:off x="2099613" y="4971182"/>
              <a:ext cx="999644" cy="1887093"/>
            </a:xfrm>
            <a:prstGeom prst="rect">
              <a:avLst/>
            </a:prstGeom>
          </p:spPr>
        </p:pic>
      </p:grpSp>
      <p:pic>
        <p:nvPicPr>
          <p:cNvPr id="3" name="Picture 2">
            <a:extLst>
              <a:ext uri="{FF2B5EF4-FFF2-40B4-BE49-F238E27FC236}">
                <a16:creationId xmlns:a16="http://schemas.microsoft.com/office/drawing/2014/main" xmlns="" id="{755A36DB-7DA3-2405-6913-AA9C3D562C23}"/>
              </a:ext>
            </a:extLst>
          </p:cNvPr>
          <p:cNvPicPr>
            <a:picLocks noChangeAspect="1"/>
          </p:cNvPicPr>
          <p:nvPr/>
        </p:nvPicPr>
        <p:blipFill>
          <a:blip r:embed="rId12"/>
          <a:stretch>
            <a:fillRect/>
          </a:stretch>
        </p:blipFill>
        <p:spPr>
          <a:xfrm>
            <a:off x="5467866" y="2586158"/>
            <a:ext cx="5675868" cy="1609483"/>
          </a:xfrm>
          <a:prstGeom prst="rect">
            <a:avLst/>
          </a:prstGeom>
        </p:spPr>
      </p:pic>
    </p:spTree>
    <p:extLst>
      <p:ext uri="{BB962C8B-B14F-4D97-AF65-F5344CB8AC3E}">
        <p14:creationId xmlns:p14="http://schemas.microsoft.com/office/powerpoint/2010/main" val="167247755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heel(1)">
                                      <p:cBhvr>
                                        <p:cTn id="19" dur="2000"/>
                                        <p:tgtEl>
                                          <p:spTgt spid="6"/>
                                        </p:tgtEl>
                                      </p:cBhvr>
                                    </p:animEffect>
                                  </p:childTnLst>
                                </p:cTn>
                              </p:par>
                              <p:par>
                                <p:cTn id="20" presetID="21" presetClass="entr" presetSubtype="1"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ào đất trồng cây - Thế Giới Cây Và Hoa">
            <a:extLst>
              <a:ext uri="{FF2B5EF4-FFF2-40B4-BE49-F238E27FC236}">
                <a16:creationId xmlns:a16="http://schemas.microsoft.com/office/drawing/2014/main" xmlns="" id="{D0C14126-0AE8-2112-7644-51BCBDBE78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925" y="557213"/>
            <a:ext cx="5715000" cy="393382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xmlns="" id="{71E201A2-6F25-6424-6903-4E90DE8BCD91}"/>
              </a:ext>
            </a:extLst>
          </p:cNvPr>
          <p:cNvSpPr/>
          <p:nvPr/>
        </p:nvSpPr>
        <p:spPr>
          <a:xfrm>
            <a:off x="1638301" y="4657725"/>
            <a:ext cx="3762374" cy="685800"/>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rPr>
              <a:t>Cào</a:t>
            </a:r>
            <a:r>
              <a:rPr lang="en-US" sz="3600" b="1" dirty="0">
                <a:solidFill>
                  <a:srgbClr val="FF0000"/>
                </a:solidFill>
              </a:rPr>
              <a:t> </a:t>
            </a:r>
            <a:r>
              <a:rPr lang="en-US" sz="3600" b="1" dirty="0" err="1">
                <a:solidFill>
                  <a:srgbClr val="FF0000"/>
                </a:solidFill>
              </a:rPr>
              <a:t>đất</a:t>
            </a:r>
            <a:r>
              <a:rPr lang="en-US" sz="3600" b="1" dirty="0">
                <a:solidFill>
                  <a:srgbClr val="FF0000"/>
                </a:solidFill>
              </a:rPr>
              <a:t> </a:t>
            </a:r>
            <a:r>
              <a:rPr lang="en-US" sz="3600" b="1" dirty="0" err="1">
                <a:solidFill>
                  <a:srgbClr val="FF0000"/>
                </a:solidFill>
              </a:rPr>
              <a:t>trồng</a:t>
            </a:r>
            <a:r>
              <a:rPr lang="en-US" sz="3600" b="1" dirty="0">
                <a:solidFill>
                  <a:srgbClr val="FF0000"/>
                </a:solidFill>
              </a:rPr>
              <a:t> </a:t>
            </a:r>
            <a:r>
              <a:rPr lang="en-US" sz="3600" b="1" dirty="0" err="1">
                <a:solidFill>
                  <a:srgbClr val="FF0000"/>
                </a:solidFill>
              </a:rPr>
              <a:t>cây</a:t>
            </a:r>
            <a:endParaRPr lang="en-US" sz="3600" b="1" dirty="0">
              <a:solidFill>
                <a:srgbClr val="FF0000"/>
              </a:solidFill>
            </a:endParaRPr>
          </a:p>
        </p:txBody>
      </p:sp>
      <p:pic>
        <p:nvPicPr>
          <p:cNvPr id="3076" name="Picture 4" descr="Dao làm vườn - Dụng cụ làm vườn chuyên nghiệp">
            <a:extLst>
              <a:ext uri="{FF2B5EF4-FFF2-40B4-BE49-F238E27FC236}">
                <a16:creationId xmlns:a16="http://schemas.microsoft.com/office/drawing/2014/main" xmlns="" id="{8D117B41-3CCD-FF43-9DB1-CC8B8558E9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2249" y="600075"/>
            <a:ext cx="5172075" cy="387905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xmlns="" id="{0368D32F-496B-509B-2997-0D504A08520F}"/>
              </a:ext>
            </a:extLst>
          </p:cNvPr>
          <p:cNvSpPr/>
          <p:nvPr/>
        </p:nvSpPr>
        <p:spPr>
          <a:xfrm>
            <a:off x="7505701" y="4657725"/>
            <a:ext cx="3762374" cy="685800"/>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Dao </a:t>
            </a:r>
            <a:r>
              <a:rPr lang="en-US" sz="3600" b="1" dirty="0" err="1">
                <a:solidFill>
                  <a:srgbClr val="FF0000"/>
                </a:solidFill>
              </a:rPr>
              <a:t>làm</a:t>
            </a:r>
            <a:r>
              <a:rPr lang="en-US" sz="3600" b="1" dirty="0">
                <a:solidFill>
                  <a:srgbClr val="FF0000"/>
                </a:solidFill>
              </a:rPr>
              <a:t> </a:t>
            </a:r>
            <a:r>
              <a:rPr lang="en-US" sz="3600" b="1" dirty="0" err="1">
                <a:solidFill>
                  <a:srgbClr val="FF0000"/>
                </a:solidFill>
              </a:rPr>
              <a:t>vườn</a:t>
            </a:r>
            <a:endParaRPr lang="en-US" sz="3600" b="1" dirty="0">
              <a:solidFill>
                <a:srgbClr val="FF0000"/>
              </a:solidFill>
            </a:endParaRPr>
          </a:p>
        </p:txBody>
      </p:sp>
    </p:spTree>
    <p:extLst>
      <p:ext uri="{BB962C8B-B14F-4D97-AF65-F5344CB8AC3E}">
        <p14:creationId xmlns:p14="http://schemas.microsoft.com/office/powerpoint/2010/main" val="2222562637"/>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076"/>
                                        </p:tgtEl>
                                        <p:attrNameLst>
                                          <p:attrName>style.visibility</p:attrName>
                                        </p:attrNameLst>
                                      </p:cBhvr>
                                      <p:to>
                                        <p:strVal val="visible"/>
                                      </p:to>
                                    </p:set>
                                    <p:animEffect transition="in" filter="fade">
                                      <p:cBhvr>
                                        <p:cTn id="24" dur="1000"/>
                                        <p:tgtEl>
                                          <p:spTgt spid="3076"/>
                                        </p:tgtEl>
                                      </p:cBhvr>
                                    </p:animEffect>
                                    <p:anim calcmode="lin" valueType="num">
                                      <p:cBhvr>
                                        <p:cTn id="25" dur="1000" fill="hold"/>
                                        <p:tgtEl>
                                          <p:spTgt spid="3076"/>
                                        </p:tgtEl>
                                        <p:attrNameLst>
                                          <p:attrName>ppt_x</p:attrName>
                                        </p:attrNameLst>
                                      </p:cBhvr>
                                      <p:tavLst>
                                        <p:tav tm="0">
                                          <p:val>
                                            <p:strVal val="#ppt_x"/>
                                          </p:val>
                                        </p:tav>
                                        <p:tav tm="100000">
                                          <p:val>
                                            <p:strVal val="#ppt_x"/>
                                          </p:val>
                                        </p:tav>
                                      </p:tavLst>
                                    </p:anim>
                                    <p:anim calcmode="lin" valueType="num">
                                      <p:cBhvr>
                                        <p:cTn id="26"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Kéo cắt tỉa cành nhỏ, cắm hoa, cắt rễ bonsai thép trắng Nhật Bản 165mm -  D1309">
            <a:extLst>
              <a:ext uri="{FF2B5EF4-FFF2-40B4-BE49-F238E27FC236}">
                <a16:creationId xmlns:a16="http://schemas.microsoft.com/office/drawing/2014/main" xmlns="" id="{1F6B87FA-7B07-290A-909D-2209FD0243B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0526" y="609094"/>
            <a:ext cx="5463064" cy="386765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xmlns="" id="{D1E76686-C47C-1D9C-BD6C-EBB0AECBCFD4}"/>
              </a:ext>
            </a:extLst>
          </p:cNvPr>
          <p:cNvSpPr/>
          <p:nvPr/>
        </p:nvSpPr>
        <p:spPr>
          <a:xfrm>
            <a:off x="1352551" y="4705350"/>
            <a:ext cx="3762374" cy="685800"/>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rPr>
              <a:t>Kéo</a:t>
            </a:r>
            <a:r>
              <a:rPr lang="en-US" sz="3600" b="1" dirty="0">
                <a:solidFill>
                  <a:srgbClr val="FF0000"/>
                </a:solidFill>
              </a:rPr>
              <a:t> </a:t>
            </a:r>
            <a:r>
              <a:rPr lang="en-US" sz="3600" b="1" dirty="0" err="1">
                <a:solidFill>
                  <a:srgbClr val="FF0000"/>
                </a:solidFill>
              </a:rPr>
              <a:t>cắt</a:t>
            </a:r>
            <a:r>
              <a:rPr lang="en-US" sz="3600" b="1" dirty="0">
                <a:solidFill>
                  <a:srgbClr val="FF0000"/>
                </a:solidFill>
              </a:rPr>
              <a:t> </a:t>
            </a:r>
            <a:r>
              <a:rPr lang="en-US" sz="3600" b="1" dirty="0" err="1">
                <a:solidFill>
                  <a:srgbClr val="FF0000"/>
                </a:solidFill>
              </a:rPr>
              <a:t>tỉa</a:t>
            </a:r>
            <a:endParaRPr lang="en-US" sz="3600" b="1" dirty="0">
              <a:solidFill>
                <a:srgbClr val="FF0000"/>
              </a:solidFill>
            </a:endParaRPr>
          </a:p>
        </p:txBody>
      </p:sp>
      <p:pic>
        <p:nvPicPr>
          <p:cNvPr id="4100" name="Picture 4" descr="Kìm bấm cành hoa cây cảnh - Dụng cụ làm vườn chất lượng">
            <a:extLst>
              <a:ext uri="{FF2B5EF4-FFF2-40B4-BE49-F238E27FC236}">
                <a16:creationId xmlns:a16="http://schemas.microsoft.com/office/drawing/2014/main" xmlns="" id="{7DC2F225-1D8A-F129-CE9F-2289C4D795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3650" y="600075"/>
            <a:ext cx="5267325" cy="395049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xmlns="" id="{39C7C6DE-A7E3-40ED-4650-5A9F1F63D852}"/>
              </a:ext>
            </a:extLst>
          </p:cNvPr>
          <p:cNvSpPr/>
          <p:nvPr/>
        </p:nvSpPr>
        <p:spPr>
          <a:xfrm>
            <a:off x="6858001" y="4781550"/>
            <a:ext cx="3762374" cy="685800"/>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rPr>
              <a:t>Kìm</a:t>
            </a:r>
            <a:r>
              <a:rPr lang="en-US" sz="3600" b="1" dirty="0">
                <a:solidFill>
                  <a:srgbClr val="FF0000"/>
                </a:solidFill>
              </a:rPr>
              <a:t> </a:t>
            </a:r>
            <a:r>
              <a:rPr lang="en-US" sz="3600" b="1" dirty="0" err="1">
                <a:solidFill>
                  <a:srgbClr val="FF0000"/>
                </a:solidFill>
              </a:rPr>
              <a:t>bấm</a:t>
            </a:r>
            <a:r>
              <a:rPr lang="en-US" sz="3600" b="1" dirty="0">
                <a:solidFill>
                  <a:srgbClr val="FF0000"/>
                </a:solidFill>
              </a:rPr>
              <a:t> </a:t>
            </a:r>
            <a:r>
              <a:rPr lang="en-US" sz="3600" b="1" dirty="0" err="1">
                <a:solidFill>
                  <a:srgbClr val="FF0000"/>
                </a:solidFill>
              </a:rPr>
              <a:t>cành</a:t>
            </a:r>
            <a:r>
              <a:rPr lang="en-US" sz="3600" b="1" dirty="0">
                <a:solidFill>
                  <a:srgbClr val="FF0000"/>
                </a:solidFill>
              </a:rPr>
              <a:t> </a:t>
            </a:r>
            <a:r>
              <a:rPr lang="en-US" sz="3600" b="1" dirty="0" err="1">
                <a:solidFill>
                  <a:srgbClr val="FF0000"/>
                </a:solidFill>
              </a:rPr>
              <a:t>cây</a:t>
            </a:r>
            <a:endParaRPr lang="en-US" sz="3600" b="1" dirty="0">
              <a:solidFill>
                <a:srgbClr val="FF0000"/>
              </a:solidFill>
            </a:endParaRPr>
          </a:p>
        </p:txBody>
      </p:sp>
    </p:spTree>
    <p:extLst>
      <p:ext uri="{BB962C8B-B14F-4D97-AF65-F5344CB8AC3E}">
        <p14:creationId xmlns:p14="http://schemas.microsoft.com/office/powerpoint/2010/main" val="2678291324"/>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anim calcmode="lin" valueType="num">
                                      <p:cBhvr>
                                        <p:cTn id="13" dur="1000" fill="hold"/>
                                        <p:tgtEl>
                                          <p:spTgt spid="4098"/>
                                        </p:tgtEl>
                                        <p:attrNameLst>
                                          <p:attrName>ppt_x</p:attrName>
                                        </p:attrNameLst>
                                      </p:cBhvr>
                                      <p:tavLst>
                                        <p:tav tm="0">
                                          <p:val>
                                            <p:strVal val="#ppt_x"/>
                                          </p:val>
                                        </p:tav>
                                        <p:tav tm="100000">
                                          <p:val>
                                            <p:strVal val="#ppt_x"/>
                                          </p:val>
                                        </p:tav>
                                      </p:tavLst>
                                    </p:anim>
                                    <p:anim calcmode="lin" valueType="num">
                                      <p:cBhvr>
                                        <p:cTn id="14"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100"/>
                                        </p:tgtEl>
                                        <p:attrNameLst>
                                          <p:attrName>style.visibility</p:attrName>
                                        </p:attrNameLst>
                                      </p:cBhvr>
                                      <p:to>
                                        <p:strVal val="visible"/>
                                      </p:to>
                                    </p:set>
                                    <p:animEffect transition="in" filter="fade">
                                      <p:cBhvr>
                                        <p:cTn id="24" dur="1000"/>
                                        <p:tgtEl>
                                          <p:spTgt spid="4100"/>
                                        </p:tgtEl>
                                      </p:cBhvr>
                                    </p:animEffect>
                                    <p:anim calcmode="lin" valueType="num">
                                      <p:cBhvr>
                                        <p:cTn id="25" dur="1000" fill="hold"/>
                                        <p:tgtEl>
                                          <p:spTgt spid="4100"/>
                                        </p:tgtEl>
                                        <p:attrNameLst>
                                          <p:attrName>ppt_x</p:attrName>
                                        </p:attrNameLst>
                                      </p:cBhvr>
                                      <p:tavLst>
                                        <p:tav tm="0">
                                          <p:val>
                                            <p:strVal val="#ppt_x"/>
                                          </p:val>
                                        </p:tav>
                                        <p:tav tm="100000">
                                          <p:val>
                                            <p:strVal val="#ppt_x"/>
                                          </p:val>
                                        </p:tav>
                                      </p:tavLst>
                                    </p:anim>
                                    <p:anim calcmode="lin" valueType="num">
                                      <p:cBhvr>
                                        <p:cTn id="26"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ÂY BAY LÀM VƯỜN CÁN NHỰA 33CM">
            <a:extLst>
              <a:ext uri="{FF2B5EF4-FFF2-40B4-BE49-F238E27FC236}">
                <a16:creationId xmlns:a16="http://schemas.microsoft.com/office/drawing/2014/main" xmlns="" id="{ABDC6F66-19D9-2BA9-1C94-C4324D2078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1950" y="809625"/>
            <a:ext cx="3590925" cy="3590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xmlns="" id="{31DB21BE-8928-022D-237F-E52C4AC9F363}"/>
              </a:ext>
            </a:extLst>
          </p:cNvPr>
          <p:cNvSpPr/>
          <p:nvPr/>
        </p:nvSpPr>
        <p:spPr>
          <a:xfrm>
            <a:off x="4305301" y="4695825"/>
            <a:ext cx="3762374" cy="685800"/>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Bay </a:t>
            </a:r>
            <a:r>
              <a:rPr lang="en-US" sz="3600" b="1" dirty="0" err="1">
                <a:solidFill>
                  <a:srgbClr val="FF0000"/>
                </a:solidFill>
              </a:rPr>
              <a:t>làm</a:t>
            </a:r>
            <a:r>
              <a:rPr lang="en-US" sz="3600" b="1" dirty="0">
                <a:solidFill>
                  <a:srgbClr val="FF0000"/>
                </a:solidFill>
              </a:rPr>
              <a:t> </a:t>
            </a:r>
            <a:r>
              <a:rPr lang="en-US" sz="3600" b="1" dirty="0" err="1">
                <a:solidFill>
                  <a:srgbClr val="FF0000"/>
                </a:solidFill>
              </a:rPr>
              <a:t>vườn</a:t>
            </a:r>
            <a:endParaRPr lang="en-US" sz="3600" b="1" dirty="0">
              <a:solidFill>
                <a:srgbClr val="FF0000"/>
              </a:solidFill>
            </a:endParaRPr>
          </a:p>
        </p:txBody>
      </p:sp>
    </p:spTree>
    <p:extLst>
      <p:ext uri="{BB962C8B-B14F-4D97-AF65-F5344CB8AC3E}">
        <p14:creationId xmlns:p14="http://schemas.microsoft.com/office/powerpoint/2010/main" val="149543073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1000"/>
                                        <p:tgtEl>
                                          <p:spTgt spid="5122"/>
                                        </p:tgtEl>
                                      </p:cBhvr>
                                    </p:animEffect>
                                    <p:anim calcmode="lin" valueType="num">
                                      <p:cBhvr>
                                        <p:cTn id="13" dur="1000" fill="hold"/>
                                        <p:tgtEl>
                                          <p:spTgt spid="5122"/>
                                        </p:tgtEl>
                                        <p:attrNameLst>
                                          <p:attrName>ppt_x</p:attrName>
                                        </p:attrNameLst>
                                      </p:cBhvr>
                                      <p:tavLst>
                                        <p:tav tm="0">
                                          <p:val>
                                            <p:strVal val="#ppt_x"/>
                                          </p:val>
                                        </p:tav>
                                        <p:tav tm="100000">
                                          <p:val>
                                            <p:strVal val="#ppt_x"/>
                                          </p:val>
                                        </p:tav>
                                      </p:tavLst>
                                    </p:anim>
                                    <p:anim calcmode="lin" valueType="num">
                                      <p:cBhvr>
                                        <p:cTn id="14"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31DB21BE-8928-022D-237F-E52C4AC9F363}"/>
              </a:ext>
            </a:extLst>
          </p:cNvPr>
          <p:cNvSpPr/>
          <p:nvPr/>
        </p:nvSpPr>
        <p:spPr>
          <a:xfrm>
            <a:off x="3667126" y="114299"/>
            <a:ext cx="5172074" cy="790575"/>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a:ea typeface="+mn-ea"/>
                <a:cs typeface="+mn-cs"/>
              </a:rPr>
              <a:t>Mô</a:t>
            </a:r>
            <a:r>
              <a:rPr kumimoji="0" lang="en-US" sz="4400" b="1" i="0" u="none" strike="noStrike" kern="1200" cap="none" spc="0" normalizeH="0" noProof="0" dirty="0">
                <a:ln>
                  <a:noFill/>
                </a:ln>
                <a:solidFill>
                  <a:srgbClr val="FF0000"/>
                </a:solidFill>
                <a:effectLst/>
                <a:uLnTx/>
                <a:uFillTx/>
                <a:latin typeface="Calibri"/>
                <a:ea typeface="+mn-ea"/>
                <a:cs typeface="+mn-cs"/>
              </a:rPr>
              <a:t> </a:t>
            </a:r>
            <a:r>
              <a:rPr kumimoji="0" lang="en-US" sz="4400" b="1" i="0" u="none" strike="noStrike" kern="1200" cap="none" spc="0" normalizeH="0" noProof="0" dirty="0" err="1">
                <a:ln>
                  <a:noFill/>
                </a:ln>
                <a:solidFill>
                  <a:srgbClr val="FF0000"/>
                </a:solidFill>
                <a:effectLst/>
                <a:uLnTx/>
                <a:uFillTx/>
                <a:latin typeface="Calibri"/>
                <a:ea typeface="+mn-ea"/>
                <a:cs typeface="+mn-cs"/>
              </a:rPr>
              <a:t>tả</a:t>
            </a:r>
            <a:r>
              <a:rPr kumimoji="0" lang="en-US" sz="4400" b="1" i="0" u="none" strike="noStrike" kern="1200" cap="none" spc="0" normalizeH="0" noProof="0" dirty="0">
                <a:ln>
                  <a:noFill/>
                </a:ln>
                <a:solidFill>
                  <a:srgbClr val="FF0000"/>
                </a:solidFill>
                <a:effectLst/>
                <a:uLnTx/>
                <a:uFillTx/>
                <a:latin typeface="Calibri"/>
                <a:ea typeface="+mn-ea"/>
                <a:cs typeface="+mn-cs"/>
              </a:rPr>
              <a:t> </a:t>
            </a:r>
            <a:r>
              <a:rPr kumimoji="0" lang="en-US" sz="4400" b="1" i="0" u="none" strike="noStrike" kern="1200" cap="none" spc="0" normalizeH="0" noProof="0" dirty="0" err="1">
                <a:ln>
                  <a:noFill/>
                </a:ln>
                <a:solidFill>
                  <a:srgbClr val="FF0000"/>
                </a:solidFill>
                <a:effectLst/>
                <a:uLnTx/>
                <a:uFillTx/>
                <a:latin typeface="Calibri"/>
                <a:ea typeface="+mn-ea"/>
                <a:cs typeface="+mn-cs"/>
              </a:rPr>
              <a:t>cách</a:t>
            </a:r>
            <a:r>
              <a:rPr kumimoji="0" lang="en-US" sz="4400" b="1" i="0" u="none" strike="noStrike" kern="1200" cap="none" spc="0" normalizeH="0" noProof="0" dirty="0">
                <a:ln>
                  <a:noFill/>
                </a:ln>
                <a:solidFill>
                  <a:srgbClr val="FF0000"/>
                </a:solidFill>
                <a:effectLst/>
                <a:uLnTx/>
                <a:uFillTx/>
                <a:latin typeface="Calibri"/>
                <a:ea typeface="+mn-ea"/>
                <a:cs typeface="+mn-cs"/>
              </a:rPr>
              <a:t> </a:t>
            </a:r>
            <a:r>
              <a:rPr kumimoji="0" lang="en-US" sz="4400" b="1" i="0" u="none" strike="noStrike" kern="1200" cap="none" spc="0" normalizeH="0" noProof="0" dirty="0" err="1">
                <a:ln>
                  <a:noFill/>
                </a:ln>
                <a:solidFill>
                  <a:srgbClr val="FF0000"/>
                </a:solidFill>
                <a:effectLst/>
                <a:uLnTx/>
                <a:uFillTx/>
                <a:latin typeface="Calibri"/>
                <a:ea typeface="+mn-ea"/>
                <a:cs typeface="+mn-cs"/>
              </a:rPr>
              <a:t>sử</a:t>
            </a:r>
            <a:r>
              <a:rPr kumimoji="0" lang="en-US" sz="4400" b="1" i="0" u="none" strike="noStrike" kern="1200" cap="none" spc="0" normalizeH="0" noProof="0" dirty="0">
                <a:ln>
                  <a:noFill/>
                </a:ln>
                <a:solidFill>
                  <a:srgbClr val="FF0000"/>
                </a:solidFill>
                <a:effectLst/>
                <a:uLnTx/>
                <a:uFillTx/>
                <a:latin typeface="Calibri"/>
                <a:ea typeface="+mn-ea"/>
                <a:cs typeface="+mn-cs"/>
              </a:rPr>
              <a:t> </a:t>
            </a:r>
            <a:r>
              <a:rPr kumimoji="0" lang="en-US" sz="4400" b="1" i="0" u="none" strike="noStrike" kern="1200" cap="none" spc="0" normalizeH="0" noProof="0" dirty="0" err="1">
                <a:ln>
                  <a:noFill/>
                </a:ln>
                <a:solidFill>
                  <a:srgbClr val="FF0000"/>
                </a:solidFill>
                <a:effectLst/>
                <a:uLnTx/>
                <a:uFillTx/>
                <a:latin typeface="Calibri"/>
                <a:ea typeface="+mn-ea"/>
                <a:cs typeface="+mn-cs"/>
              </a:rPr>
              <a:t>dụng</a:t>
            </a:r>
            <a:endParaRPr kumimoji="0" lang="en-US" sz="4400" b="1" i="0" u="none" strike="noStrike" kern="1200" cap="none" spc="0" normalizeH="0" baseline="0" noProof="0" dirty="0">
              <a:ln>
                <a:noFill/>
              </a:ln>
              <a:solidFill>
                <a:srgbClr val="FF0000"/>
              </a:solidFill>
              <a:effectLst/>
              <a:uLnTx/>
              <a:uFillTx/>
              <a:latin typeface="Calibri"/>
              <a:ea typeface="+mn-ea"/>
              <a:cs typeface="+mn-cs"/>
            </a:endParaRPr>
          </a:p>
        </p:txBody>
      </p:sp>
      <p:pic>
        <p:nvPicPr>
          <p:cNvPr id="3" name="Picture 2" descr="CÂY BAY LÀM VƯỜN CÁN NHỰA 33CM">
            <a:extLst>
              <a:ext uri="{FF2B5EF4-FFF2-40B4-BE49-F238E27FC236}">
                <a16:creationId xmlns:a16="http://schemas.microsoft.com/office/drawing/2014/main" xmlns="" id="{6CD03B10-164E-0550-B9E8-BF5C87D51F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375" y="1752600"/>
            <a:ext cx="3590925" cy="3590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Speech Bubble: Rectangle with Corners Rounded 4">
            <a:extLst>
              <a:ext uri="{FF2B5EF4-FFF2-40B4-BE49-F238E27FC236}">
                <a16:creationId xmlns:a16="http://schemas.microsoft.com/office/drawing/2014/main" xmlns="" id="{5F1ACFA3-F319-769F-BD3D-B08E38222DA9}"/>
              </a:ext>
            </a:extLst>
          </p:cNvPr>
          <p:cNvSpPr/>
          <p:nvPr/>
        </p:nvSpPr>
        <p:spPr>
          <a:xfrm flipH="1">
            <a:off x="4883963" y="1924050"/>
            <a:ext cx="6507935" cy="199008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solidFill>
                  <a:srgbClr val="FF0000"/>
                </a:solidFill>
                <a:latin typeface="Calibri" panose="020F0502020204030204" pitchFamily="34" charset="0"/>
                <a:cs typeface="Calibri" panose="020F0502020204030204" pitchFamily="34" charset="0"/>
              </a:rPr>
              <a:t>Bay làm vườn: làm tơi đất, dùng để trồng cây và làm cỏ, trộn phân bón,…</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5661931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31DB21BE-8928-022D-237F-E52C4AC9F363}"/>
              </a:ext>
            </a:extLst>
          </p:cNvPr>
          <p:cNvSpPr/>
          <p:nvPr/>
        </p:nvSpPr>
        <p:spPr>
          <a:xfrm>
            <a:off x="3667126" y="114299"/>
            <a:ext cx="5172074" cy="790575"/>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a:ea typeface="+mn-ea"/>
                <a:cs typeface="+mn-cs"/>
              </a:rPr>
              <a:t>Mô</a:t>
            </a:r>
            <a:r>
              <a:rPr kumimoji="0" lang="en-US" sz="4400" b="1" i="0" u="none" strike="noStrike" kern="1200" cap="none" spc="0" normalizeH="0" baseline="0" noProof="0" dirty="0">
                <a:ln>
                  <a:noFill/>
                </a:ln>
                <a:solidFill>
                  <a:srgbClr val="FF0000"/>
                </a:solidFill>
                <a:effectLst/>
                <a:uLnTx/>
                <a:uFillTx/>
                <a:latin typeface="Calibri"/>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tả</a:t>
            </a:r>
            <a:r>
              <a:rPr kumimoji="0" lang="en-US" sz="4400" b="1" i="0" u="none" strike="noStrike" kern="1200" cap="none" spc="0" normalizeH="0" baseline="0" noProof="0" dirty="0">
                <a:ln>
                  <a:noFill/>
                </a:ln>
                <a:solidFill>
                  <a:srgbClr val="FF0000"/>
                </a:solidFill>
                <a:effectLst/>
                <a:uLnTx/>
                <a:uFillTx/>
                <a:latin typeface="Calibri"/>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cách</a:t>
            </a:r>
            <a:r>
              <a:rPr kumimoji="0" lang="en-US" sz="4400" b="1" i="0" u="none" strike="noStrike" kern="1200" cap="none" spc="0" normalizeH="0" baseline="0" noProof="0" dirty="0">
                <a:ln>
                  <a:noFill/>
                </a:ln>
                <a:solidFill>
                  <a:srgbClr val="FF0000"/>
                </a:solidFill>
                <a:effectLst/>
                <a:uLnTx/>
                <a:uFillTx/>
                <a:latin typeface="Calibri"/>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sử</a:t>
            </a:r>
            <a:r>
              <a:rPr kumimoji="0" lang="en-US" sz="4400" b="1" i="0" u="none" strike="noStrike" kern="1200" cap="none" spc="0" normalizeH="0" baseline="0" noProof="0" dirty="0">
                <a:ln>
                  <a:noFill/>
                </a:ln>
                <a:solidFill>
                  <a:srgbClr val="FF0000"/>
                </a:solidFill>
                <a:effectLst/>
                <a:uLnTx/>
                <a:uFillTx/>
                <a:latin typeface="Calibri"/>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dụng</a:t>
            </a:r>
            <a:endParaRPr kumimoji="0" lang="en-US" sz="4400" b="1" i="0" u="none" strike="noStrike" kern="1200" cap="none" spc="0" normalizeH="0" baseline="0" noProof="0" dirty="0">
              <a:ln>
                <a:noFill/>
              </a:ln>
              <a:solidFill>
                <a:srgbClr val="FF0000"/>
              </a:solidFill>
              <a:effectLst/>
              <a:uLnTx/>
              <a:uFillTx/>
              <a:latin typeface="Calibri"/>
              <a:ea typeface="+mn-ea"/>
              <a:cs typeface="+mn-cs"/>
            </a:endParaRPr>
          </a:p>
        </p:txBody>
      </p:sp>
      <p:sp>
        <p:nvSpPr>
          <p:cNvPr id="5" name="Speech Bubble: Rectangle with Corners Rounded 4">
            <a:extLst>
              <a:ext uri="{FF2B5EF4-FFF2-40B4-BE49-F238E27FC236}">
                <a16:creationId xmlns:a16="http://schemas.microsoft.com/office/drawing/2014/main" xmlns="" id="{5F1ACFA3-F319-769F-BD3D-B08E38222DA9}"/>
              </a:ext>
            </a:extLst>
          </p:cNvPr>
          <p:cNvSpPr/>
          <p:nvPr/>
        </p:nvSpPr>
        <p:spPr>
          <a:xfrm flipH="1">
            <a:off x="4883962" y="1924050"/>
            <a:ext cx="6898462" cy="199008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solidFill>
                  <a:srgbClr val="FF0000"/>
                </a:solidFill>
                <a:latin typeface="Calibri" panose="020F0502020204030204" pitchFamily="34" charset="0"/>
                <a:cs typeface="Calibri" panose="020F0502020204030204" pitchFamily="34" charset="0"/>
              </a:rPr>
              <a:t>Sử dụng kéo cắt tỉa để cắt cành, tỉa tán lá để tạo hình, tỉa chữ nghệ thuật, …</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2" descr="Kéo cắt tỉa cành nhỏ, cắm hoa, cắt rễ bonsai thép trắng Nhật Bản 165mm -  D1309">
            <a:extLst>
              <a:ext uri="{FF2B5EF4-FFF2-40B4-BE49-F238E27FC236}">
                <a16:creationId xmlns:a16="http://schemas.microsoft.com/office/drawing/2014/main" xmlns="" id="{62C55F65-C421-571D-F316-059D39B2CFE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701" y="1780669"/>
            <a:ext cx="4306015" cy="3048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275166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9B53A527-D584-4BE3-B212-B46E6CF23ECA}"/>
              </a:ext>
            </a:extLst>
          </p:cNvPr>
          <p:cNvPicPr>
            <a:picLocks noChangeAspect="1"/>
          </p:cNvPicPr>
          <p:nvPr/>
        </p:nvPicPr>
        <p:blipFill rotWithShape="1">
          <a:blip r:embed="rId3"/>
          <a:srcRect t="20823" b="12839"/>
          <a:stretch/>
        </p:blipFill>
        <p:spPr>
          <a:xfrm>
            <a:off x="0" y="0"/>
            <a:ext cx="12192000" cy="6858000"/>
          </a:xfrm>
          <a:prstGeom prst="rect">
            <a:avLst/>
          </a:prstGeom>
        </p:spPr>
      </p:pic>
      <p:grpSp>
        <p:nvGrpSpPr>
          <p:cNvPr id="7" name="组合 6">
            <a:extLst>
              <a:ext uri="{FF2B5EF4-FFF2-40B4-BE49-F238E27FC236}">
                <a16:creationId xmlns:a16="http://schemas.microsoft.com/office/drawing/2014/main" xmlns="" id="{0D6A03EB-4EC6-4D54-BB6F-C7395954280D}"/>
              </a:ext>
            </a:extLst>
          </p:cNvPr>
          <p:cNvGrpSpPr/>
          <p:nvPr/>
        </p:nvGrpSpPr>
        <p:grpSpPr>
          <a:xfrm>
            <a:off x="1567175" y="2064199"/>
            <a:ext cx="9542584" cy="2333482"/>
            <a:chOff x="1513192" y="1554345"/>
            <a:chExt cx="9542584" cy="2489152"/>
          </a:xfrm>
        </p:grpSpPr>
        <p:sp>
          <p:nvSpPr>
            <p:cNvPr id="8" name="Rectangle 4">
              <a:extLst>
                <a:ext uri="{FF2B5EF4-FFF2-40B4-BE49-F238E27FC236}">
                  <a16:creationId xmlns:a16="http://schemas.microsoft.com/office/drawing/2014/main" xmlns="" id="{6E7C7974-5AB4-40ED-A528-4B4B01C0318F}"/>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4">
              <a:extLst>
                <a:ext uri="{FF2B5EF4-FFF2-40B4-BE49-F238E27FC236}">
                  <a16:creationId xmlns:a16="http://schemas.microsoft.com/office/drawing/2014/main" xmlns="" id="{3C93A342-C65B-4BA1-BA22-1F5F75F98DF5}"/>
                </a:ext>
              </a:extLst>
            </p:cNvPr>
            <p:cNvSpPr/>
            <p:nvPr/>
          </p:nvSpPr>
          <p:spPr>
            <a:xfrm>
              <a:off x="1706880" y="1660917"/>
              <a:ext cx="9241434" cy="2300556"/>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6" name="图片 5">
            <a:extLst>
              <a:ext uri="{FF2B5EF4-FFF2-40B4-BE49-F238E27FC236}">
                <a16:creationId xmlns:a16="http://schemas.microsoft.com/office/drawing/2014/main" xmlns="" id="{01074186-4177-44A7-A770-449C074F28A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892" b="29156"/>
          <a:stretch/>
        </p:blipFill>
        <p:spPr>
          <a:xfrm>
            <a:off x="94778" y="485204"/>
            <a:ext cx="5529274" cy="5055273"/>
          </a:xfrm>
          <a:prstGeom prst="rect">
            <a:avLst/>
          </a:prstGeom>
        </p:spPr>
      </p:pic>
      <p:pic>
        <p:nvPicPr>
          <p:cNvPr id="12" name="图片 11">
            <a:extLst>
              <a:ext uri="{FF2B5EF4-FFF2-40B4-BE49-F238E27FC236}">
                <a16:creationId xmlns:a16="http://schemas.microsoft.com/office/drawing/2014/main" xmlns="" id="{FFC1F952-023F-4E59-B99B-370917BF414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4779" t="35209" r="181" b="46795"/>
          <a:stretch/>
        </p:blipFill>
        <p:spPr>
          <a:xfrm>
            <a:off x="11103232" y="301126"/>
            <a:ext cx="1086260" cy="1949705"/>
          </a:xfrm>
          <a:prstGeom prst="rect">
            <a:avLst/>
          </a:prstGeom>
        </p:spPr>
      </p:pic>
      <p:pic>
        <p:nvPicPr>
          <p:cNvPr id="13" name="图片 12">
            <a:extLst>
              <a:ext uri="{FF2B5EF4-FFF2-40B4-BE49-F238E27FC236}">
                <a16:creationId xmlns:a16="http://schemas.microsoft.com/office/drawing/2014/main" xmlns="" id="{4428CAB0-FC83-42A4-BAFC-4298B040A24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62473" b="82004"/>
          <a:stretch/>
        </p:blipFill>
        <p:spPr>
          <a:xfrm>
            <a:off x="8952270" y="4448570"/>
            <a:ext cx="1715729" cy="1234189"/>
          </a:xfrm>
          <a:prstGeom prst="rect">
            <a:avLst/>
          </a:prstGeom>
        </p:spPr>
      </p:pic>
      <p:grpSp>
        <p:nvGrpSpPr>
          <p:cNvPr id="19" name="组合 18">
            <a:extLst>
              <a:ext uri="{FF2B5EF4-FFF2-40B4-BE49-F238E27FC236}">
                <a16:creationId xmlns:a16="http://schemas.microsoft.com/office/drawing/2014/main" xmlns="" id="{E0421EA8-E429-4EDD-B1E7-860106F9B2DF}"/>
              </a:ext>
            </a:extLst>
          </p:cNvPr>
          <p:cNvGrpSpPr/>
          <p:nvPr/>
        </p:nvGrpSpPr>
        <p:grpSpPr>
          <a:xfrm>
            <a:off x="2225" y="4293077"/>
            <a:ext cx="2318944" cy="2575225"/>
            <a:chOff x="2225" y="3428999"/>
            <a:chExt cx="3097032" cy="3439304"/>
          </a:xfrm>
        </p:grpSpPr>
        <p:pic>
          <p:nvPicPr>
            <p:cNvPr id="15" name="图片 14">
              <a:extLst>
                <a:ext uri="{FF2B5EF4-FFF2-40B4-BE49-F238E27FC236}">
                  <a16:creationId xmlns:a16="http://schemas.microsoft.com/office/drawing/2014/main" xmlns="" id="{97368CA7-9142-40D3-8B46-374E3B35DB6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064" t="71506" r="69295" b="-1"/>
            <a:stretch/>
          </p:blipFill>
          <p:spPr>
            <a:xfrm>
              <a:off x="89013" y="3428999"/>
              <a:ext cx="1816433" cy="3429000"/>
            </a:xfrm>
            <a:prstGeom prst="rect">
              <a:avLst/>
            </a:prstGeom>
          </p:spPr>
        </p:pic>
        <p:pic>
          <p:nvPicPr>
            <p:cNvPr id="16" name="图片 15">
              <a:extLst>
                <a:ext uri="{FF2B5EF4-FFF2-40B4-BE49-F238E27FC236}">
                  <a16:creationId xmlns:a16="http://schemas.microsoft.com/office/drawing/2014/main" xmlns="" id="{7D39BDEE-38E4-4D21-95BE-520BBFA4843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4454" t="50539" r="1953"/>
            <a:stretch/>
          </p:blipFill>
          <p:spPr>
            <a:xfrm>
              <a:off x="1261906" y="4814231"/>
              <a:ext cx="1632538" cy="2054072"/>
            </a:xfrm>
            <a:prstGeom prst="rect">
              <a:avLst/>
            </a:prstGeom>
          </p:spPr>
        </p:pic>
        <p:pic>
          <p:nvPicPr>
            <p:cNvPr id="17" name="图片 16">
              <a:extLst>
                <a:ext uri="{FF2B5EF4-FFF2-40B4-BE49-F238E27FC236}">
                  <a16:creationId xmlns:a16="http://schemas.microsoft.com/office/drawing/2014/main" xmlns="" id="{2F6A8726-F26B-42A0-BA8C-95590948B7E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84014" r="72007"/>
            <a:stretch/>
          </p:blipFill>
          <p:spPr>
            <a:xfrm>
              <a:off x="2225" y="5158905"/>
              <a:ext cx="1983524" cy="1699095"/>
            </a:xfrm>
            <a:prstGeom prst="rect">
              <a:avLst/>
            </a:prstGeom>
          </p:spPr>
        </p:pic>
        <p:pic>
          <p:nvPicPr>
            <p:cNvPr id="18" name="图片 17">
              <a:extLst>
                <a:ext uri="{FF2B5EF4-FFF2-40B4-BE49-F238E27FC236}">
                  <a16:creationId xmlns:a16="http://schemas.microsoft.com/office/drawing/2014/main" xmlns="" id="{0729D59E-310C-44A8-9A27-005A0D3654B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064" t="71506" r="69295" b="-1"/>
            <a:stretch/>
          </p:blipFill>
          <p:spPr>
            <a:xfrm>
              <a:off x="2099613" y="4971182"/>
              <a:ext cx="999644" cy="1887093"/>
            </a:xfrm>
            <a:prstGeom prst="rect">
              <a:avLst/>
            </a:prstGeom>
          </p:spPr>
        </p:pic>
      </p:grpSp>
      <p:pic>
        <p:nvPicPr>
          <p:cNvPr id="3" name="Picture 2">
            <a:extLst>
              <a:ext uri="{FF2B5EF4-FFF2-40B4-BE49-F238E27FC236}">
                <a16:creationId xmlns:a16="http://schemas.microsoft.com/office/drawing/2014/main" xmlns="" id="{F8F68DA6-93C0-A541-D95B-363FF7ACBDF2}"/>
              </a:ext>
            </a:extLst>
          </p:cNvPr>
          <p:cNvPicPr>
            <a:picLocks noChangeAspect="1"/>
          </p:cNvPicPr>
          <p:nvPr/>
        </p:nvPicPr>
        <p:blipFill>
          <a:blip r:embed="rId11"/>
          <a:stretch>
            <a:fillRect/>
          </a:stretch>
        </p:blipFill>
        <p:spPr>
          <a:xfrm>
            <a:off x="4541253" y="2225709"/>
            <a:ext cx="6157494" cy="2139881"/>
          </a:xfrm>
          <a:prstGeom prst="rect">
            <a:avLst/>
          </a:prstGeom>
        </p:spPr>
      </p:pic>
    </p:spTree>
    <p:extLst>
      <p:ext uri="{BB962C8B-B14F-4D97-AF65-F5344CB8AC3E}">
        <p14:creationId xmlns:p14="http://schemas.microsoft.com/office/powerpoint/2010/main" val="3842559761"/>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xmlns="" id="{C64C66C6-6046-4510-91DD-FBC20187B641}"/>
              </a:ext>
            </a:extLst>
          </p:cNvPr>
          <p:cNvGrpSpPr/>
          <p:nvPr/>
        </p:nvGrpSpPr>
        <p:grpSpPr>
          <a:xfrm>
            <a:off x="2333625" y="549195"/>
            <a:ext cx="7600949" cy="5999215"/>
            <a:chOff x="5181494" y="943308"/>
            <a:chExt cx="5132439" cy="5158534"/>
          </a:xfrm>
        </p:grpSpPr>
        <p:sp>
          <p:nvSpPr>
            <p:cNvPr id="4" name="Rectangle 4">
              <a:extLst>
                <a:ext uri="{FF2B5EF4-FFF2-40B4-BE49-F238E27FC236}">
                  <a16:creationId xmlns:a16="http://schemas.microsoft.com/office/drawing/2014/main" xmlns="" id="{7688FBC1-3ECD-4AD7-ABFF-E65FD014B6A9}"/>
                </a:ext>
              </a:extLst>
            </p:cNvPr>
            <p:cNvSpPr/>
            <p:nvPr/>
          </p:nvSpPr>
          <p:spPr>
            <a:xfrm>
              <a:off x="5181494" y="943308"/>
              <a:ext cx="5132439" cy="5158534"/>
            </a:xfrm>
            <a:prstGeom prst="ellipse">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xmlns="" id="{71118F8F-E085-4141-8068-1840054CD92A}"/>
                </a:ext>
              </a:extLst>
            </p:cNvPr>
            <p:cNvSpPr/>
            <p:nvPr/>
          </p:nvSpPr>
          <p:spPr>
            <a:xfrm>
              <a:off x="5362705" y="1175285"/>
              <a:ext cx="4810121" cy="4715847"/>
            </a:xfrm>
            <a:prstGeom prst="ellipse">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2" name="文本框 1">
            <a:extLst>
              <a:ext uri="{FF2B5EF4-FFF2-40B4-BE49-F238E27FC236}">
                <a16:creationId xmlns:a16="http://schemas.microsoft.com/office/drawing/2014/main" xmlns="" id="{F1806644-79A8-4B8C-BBD2-DF5067C04A0E}"/>
              </a:ext>
            </a:extLst>
          </p:cNvPr>
          <p:cNvSpPr txBox="1"/>
          <p:nvPr/>
        </p:nvSpPr>
        <p:spPr>
          <a:xfrm>
            <a:off x="3200400" y="1658909"/>
            <a:ext cx="6172200" cy="3970318"/>
          </a:xfrm>
          <a:prstGeom prst="rect">
            <a:avLst/>
          </a:prstGeom>
          <a:noFill/>
        </p:spPr>
        <p:txBody>
          <a:bodyPr vert="horz" wrap="square" rtlCol="0">
            <a:spAutoFit/>
          </a:bodyPr>
          <a:lstStyle/>
          <a:p>
            <a:pPr lvl="0" algn="ctr" defTabSz="457200"/>
            <a:r>
              <a:rPr lang="en-US" altLang="zh-CN" sz="3600" b="1" u="sng" dirty="0">
                <a:solidFill>
                  <a:srgbClr val="002060"/>
                </a:solidFill>
                <a:latin typeface="Cambria" panose="02040503050406030204" pitchFamily="18" charset="0"/>
                <a:ea typeface="Cambria" panose="02040503050406030204" pitchFamily="18" charset="0"/>
                <a:cs typeface="萝莉体 第二版" panose="02000500000000000000" pitchFamily="2" charset="-122"/>
              </a:rPr>
              <a:t>V</a:t>
            </a:r>
            <a:r>
              <a:rPr lang="vi-VN" altLang="zh-CN" sz="3600" b="1" u="sng" dirty="0">
                <a:solidFill>
                  <a:srgbClr val="002060"/>
                </a:solidFill>
                <a:latin typeface="Cambria" panose="02040503050406030204" pitchFamily="18" charset="0"/>
                <a:ea typeface="Cambria" panose="02040503050406030204" pitchFamily="18" charset="0"/>
                <a:cs typeface="萝莉体 第二版" panose="02000500000000000000" pitchFamily="2" charset="-122"/>
              </a:rPr>
              <a:t>ề nhà</a:t>
            </a:r>
            <a:r>
              <a:rPr lang="en-US" altLang="zh-CN" sz="3600" b="1" u="sng" dirty="0">
                <a:solidFill>
                  <a:srgbClr val="002060"/>
                </a:solidFill>
                <a:latin typeface="Cambria" panose="02040503050406030204" pitchFamily="18" charset="0"/>
                <a:ea typeface="Cambria" panose="02040503050406030204" pitchFamily="18" charset="0"/>
                <a:cs typeface="萝莉体 第二版" panose="02000500000000000000" pitchFamily="2" charset="-122"/>
              </a:rPr>
              <a:t>:</a:t>
            </a:r>
          </a:p>
          <a:p>
            <a:pPr lvl="0" algn="ctr" defTabSz="457200"/>
            <a:r>
              <a:rPr lang="vi-VN" altLang="zh-CN" sz="3600" dirty="0">
                <a:solidFill>
                  <a:srgbClr val="002060"/>
                </a:solidFill>
                <a:latin typeface="Cambria" panose="02040503050406030204" pitchFamily="18" charset="0"/>
                <a:ea typeface="Cambria" panose="02040503050406030204" pitchFamily="18" charset="0"/>
                <a:cs typeface="萝莉体 第二版" panose="02000500000000000000" pitchFamily="2" charset="-122"/>
              </a:rPr>
              <a:t> </a:t>
            </a:r>
            <a:r>
              <a:rPr lang="en-US" altLang="zh-CN" sz="3600" dirty="0">
                <a:solidFill>
                  <a:srgbClr val="002060"/>
                </a:solidFill>
                <a:latin typeface="Cambria" panose="02040503050406030204" pitchFamily="18" charset="0"/>
                <a:ea typeface="Cambria" panose="02040503050406030204" pitchFamily="18" charset="0"/>
                <a:cs typeface="萝莉体 第二版" panose="02000500000000000000" pitchFamily="2" charset="-122"/>
              </a:rPr>
              <a:t>T</a:t>
            </a:r>
            <a:r>
              <a:rPr lang="vi-VN" altLang="zh-CN" sz="3600" dirty="0">
                <a:solidFill>
                  <a:srgbClr val="002060"/>
                </a:solidFill>
                <a:latin typeface="Cambria" panose="02040503050406030204" pitchFamily="18" charset="0"/>
                <a:ea typeface="Cambria" panose="02040503050406030204" pitchFamily="18" charset="0"/>
                <a:cs typeface="萝莉体 第二版" panose="02000500000000000000" pitchFamily="2" charset="-122"/>
              </a:rPr>
              <a:t>ham gia vào việc sử dụng các dụng cụ trồng hoa, cây cảnh trong chậu ở nhà có sự hướng dẫn của người lớn, chụp ảnh hoặc quay video lại để tiết sau chia sẻ trước lớp.</a:t>
            </a:r>
            <a:endParaRPr kumimoji="0" lang="zh-CN" altLang="zh-CN" sz="3600" b="0" i="0" u="none" strike="noStrike" kern="1200" cap="none" spc="0" normalizeH="0" baseline="0" noProof="0" dirty="0">
              <a:ln>
                <a:noFill/>
              </a:ln>
              <a:solidFill>
                <a:srgbClr val="002060"/>
              </a:solidFill>
              <a:effectLst/>
              <a:uLnTx/>
              <a:uFillTx/>
              <a:latin typeface="Cambria" panose="02040503050406030204" pitchFamily="18" charset="0"/>
              <a:ea typeface="小单纯体" panose="02010601030101010101" pitchFamily="2" charset="-122"/>
              <a:cs typeface="萝莉体 第二版" panose="02000500000000000000" pitchFamily="2" charset="-122"/>
            </a:endParaRPr>
          </a:p>
        </p:txBody>
      </p:sp>
      <p:grpSp>
        <p:nvGrpSpPr>
          <p:cNvPr id="6" name="组合 5">
            <a:extLst>
              <a:ext uri="{FF2B5EF4-FFF2-40B4-BE49-F238E27FC236}">
                <a16:creationId xmlns:a16="http://schemas.microsoft.com/office/drawing/2014/main" xmlns="" id="{D6714C67-9F2D-47AD-ACFA-5324B66A4361}"/>
              </a:ext>
            </a:extLst>
          </p:cNvPr>
          <p:cNvGrpSpPr/>
          <p:nvPr/>
        </p:nvGrpSpPr>
        <p:grpSpPr>
          <a:xfrm>
            <a:off x="2224" y="2035571"/>
            <a:ext cx="3806897" cy="4832732"/>
            <a:chOff x="2225" y="3428999"/>
            <a:chExt cx="3097032" cy="3439304"/>
          </a:xfrm>
        </p:grpSpPr>
        <p:pic>
          <p:nvPicPr>
            <p:cNvPr id="7" name="图片 6">
              <a:extLst>
                <a:ext uri="{FF2B5EF4-FFF2-40B4-BE49-F238E27FC236}">
                  <a16:creationId xmlns:a16="http://schemas.microsoft.com/office/drawing/2014/main" xmlns="" id="{A32A5AD1-828F-42A5-B7E9-150D6C82391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064" t="71506" r="69295" b="-1"/>
            <a:stretch/>
          </p:blipFill>
          <p:spPr>
            <a:xfrm>
              <a:off x="89013" y="3428999"/>
              <a:ext cx="1816433" cy="3429000"/>
            </a:xfrm>
            <a:prstGeom prst="rect">
              <a:avLst/>
            </a:prstGeom>
          </p:spPr>
        </p:pic>
        <p:pic>
          <p:nvPicPr>
            <p:cNvPr id="8" name="图片 7">
              <a:extLst>
                <a:ext uri="{FF2B5EF4-FFF2-40B4-BE49-F238E27FC236}">
                  <a16:creationId xmlns:a16="http://schemas.microsoft.com/office/drawing/2014/main" xmlns="" id="{19AF0832-8908-4C85-B010-9009F644D43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4454" t="50539" r="1953"/>
            <a:stretch/>
          </p:blipFill>
          <p:spPr>
            <a:xfrm>
              <a:off x="1261906" y="4814231"/>
              <a:ext cx="1632538" cy="2054072"/>
            </a:xfrm>
            <a:prstGeom prst="rect">
              <a:avLst/>
            </a:prstGeom>
          </p:spPr>
        </p:pic>
        <p:pic>
          <p:nvPicPr>
            <p:cNvPr id="9" name="图片 8">
              <a:extLst>
                <a:ext uri="{FF2B5EF4-FFF2-40B4-BE49-F238E27FC236}">
                  <a16:creationId xmlns:a16="http://schemas.microsoft.com/office/drawing/2014/main" xmlns="" id="{D4680CCF-FFF2-4937-9EA8-AE243B54126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4014" r="72007"/>
            <a:stretch/>
          </p:blipFill>
          <p:spPr>
            <a:xfrm>
              <a:off x="2225" y="5158905"/>
              <a:ext cx="1983524" cy="1699095"/>
            </a:xfrm>
            <a:prstGeom prst="rect">
              <a:avLst/>
            </a:prstGeom>
          </p:spPr>
        </p:pic>
        <p:pic>
          <p:nvPicPr>
            <p:cNvPr id="10" name="图片 9">
              <a:extLst>
                <a:ext uri="{FF2B5EF4-FFF2-40B4-BE49-F238E27FC236}">
                  <a16:creationId xmlns:a16="http://schemas.microsoft.com/office/drawing/2014/main" xmlns="" id="{93A773E0-9B8E-4A0F-9A46-FF8294B6734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064" t="71506" r="69295" b="-1"/>
            <a:stretch/>
          </p:blipFill>
          <p:spPr>
            <a:xfrm>
              <a:off x="2099613" y="4971182"/>
              <a:ext cx="999644" cy="1887093"/>
            </a:xfrm>
            <a:prstGeom prst="rect">
              <a:avLst/>
            </a:prstGeom>
          </p:spPr>
        </p:pic>
      </p:grpSp>
      <p:pic>
        <p:nvPicPr>
          <p:cNvPr id="11" name="图片 10">
            <a:extLst>
              <a:ext uri="{FF2B5EF4-FFF2-40B4-BE49-F238E27FC236}">
                <a16:creationId xmlns:a16="http://schemas.microsoft.com/office/drawing/2014/main" xmlns="" id="{602BF3C6-F70C-4807-ACEE-CFC2B443EB2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9350" r="78293" b="45125"/>
          <a:stretch/>
        </p:blipFill>
        <p:spPr>
          <a:xfrm flipH="1">
            <a:off x="9448697" y="1039004"/>
            <a:ext cx="2743303" cy="2943023"/>
          </a:xfrm>
          <a:prstGeom prst="rect">
            <a:avLst/>
          </a:prstGeom>
        </p:spPr>
      </p:pic>
    </p:spTree>
    <p:extLst>
      <p:ext uri="{BB962C8B-B14F-4D97-AF65-F5344CB8AC3E}">
        <p14:creationId xmlns:p14="http://schemas.microsoft.com/office/powerpoint/2010/main" val="318345515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534" y="101296"/>
            <a:ext cx="11312648" cy="2566008"/>
          </a:xfrm>
          <a:prstGeom prst="rect">
            <a:avLst/>
          </a:prstGeom>
        </p:spPr>
      </p:pic>
      <p:sp>
        <p:nvSpPr>
          <p:cNvPr id="12" name="Title 1">
            <a:extLst>
              <a:ext uri="{FF2B5EF4-FFF2-40B4-BE49-F238E27FC236}">
                <a16:creationId xmlns:a16="http://schemas.microsoft.com/office/drawing/2014/main" xmlns="" id="{3AF47FBC-6C6A-4571-99CA-79A4E7CAE81D}"/>
              </a:ext>
            </a:extLst>
          </p:cNvPr>
          <p:cNvSpPr txBox="1">
            <a:spLocks/>
          </p:cNvSpPr>
          <p:nvPr/>
        </p:nvSpPr>
        <p:spPr>
          <a:xfrm>
            <a:off x="1190625" y="2400515"/>
            <a:ext cx="9944100"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Liên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hệ</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Zalo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0972.115.126</a:t>
            </a: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pic>
        <p:nvPicPr>
          <p:cNvPr id="4" name="Picture 3">
            <a:extLst>
              <a:ext uri="{FF2B5EF4-FFF2-40B4-BE49-F238E27FC236}">
                <a16:creationId xmlns:a16="http://schemas.microsoft.com/office/drawing/2014/main" xmlns="" id="{7E14EC30-9C2F-2CF3-A4FC-DD3563B74B0D}"/>
              </a:ext>
            </a:extLst>
          </p:cNvPr>
          <p:cNvPicPr>
            <a:picLocks noChangeAspect="1"/>
          </p:cNvPicPr>
          <p:nvPr/>
        </p:nvPicPr>
        <p:blipFill>
          <a:blip r:embed="rId5"/>
          <a:stretch>
            <a:fillRect/>
          </a:stretch>
        </p:blipFill>
        <p:spPr>
          <a:xfrm>
            <a:off x="1917151" y="110773"/>
            <a:ext cx="8503200" cy="1983548"/>
          </a:xfrm>
          <a:prstGeom prst="rect">
            <a:avLst/>
          </a:prstGeom>
        </p:spPr>
      </p:pic>
      <p:pic>
        <p:nvPicPr>
          <p:cNvPr id="7" name="Picture 6" descr="Logo, company name&#10;&#10;Description automatically generated">
            <a:extLst>
              <a:ext uri="{FF2B5EF4-FFF2-40B4-BE49-F238E27FC236}">
                <a16:creationId xmlns:a16="http://schemas.microsoft.com/office/drawing/2014/main" xmlns="" id="{F0C1CCA4-F917-3D5D-8761-971EC051E3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380" y="-228480"/>
            <a:ext cx="1923810" cy="1923810"/>
          </a:xfrm>
          <a:prstGeom prst="rect">
            <a:avLst/>
          </a:prstGeom>
        </p:spPr>
      </p:pic>
      <p:pic>
        <p:nvPicPr>
          <p:cNvPr id="8" name="Picture 7">
            <a:extLst>
              <a:ext uri="{FF2B5EF4-FFF2-40B4-BE49-F238E27FC236}">
                <a16:creationId xmlns:a16="http://schemas.microsoft.com/office/drawing/2014/main" xmlns="" id="{8E18A5BD-4EB2-FC54-3F9C-6CFAF96B25E1}"/>
              </a:ext>
            </a:extLst>
          </p:cNvPr>
          <p:cNvPicPr>
            <a:picLocks noChangeAspect="1"/>
          </p:cNvPicPr>
          <p:nvPr/>
        </p:nvPicPr>
        <p:blipFill>
          <a:blip r:embed="rId7"/>
          <a:stretch>
            <a:fillRect/>
          </a:stretch>
        </p:blipFill>
        <p:spPr>
          <a:xfrm>
            <a:off x="405545" y="3616637"/>
            <a:ext cx="10998137" cy="3090940"/>
          </a:xfrm>
          <a:prstGeom prst="rect">
            <a:avLst/>
          </a:prstGeom>
        </p:spPr>
      </p:pic>
    </p:spTree>
    <p:extLst>
      <p:ext uri="{BB962C8B-B14F-4D97-AF65-F5344CB8AC3E}">
        <p14:creationId xmlns:p14="http://schemas.microsoft.com/office/powerpoint/2010/main" val="3701519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06750ADD-F4D3-46C9-A625-276FCFA39782}"/>
              </a:ext>
            </a:extLst>
          </p:cNvPr>
          <p:cNvPicPr>
            <a:picLocks noChangeAspect="1"/>
          </p:cNvPicPr>
          <p:nvPr/>
        </p:nvPicPr>
        <p:blipFill rotWithShape="1">
          <a:blip r:embed="rId3"/>
          <a:srcRect t="20823" b="12839"/>
          <a:stretch/>
        </p:blipFill>
        <p:spPr>
          <a:xfrm>
            <a:off x="0" y="0"/>
            <a:ext cx="12192000" cy="6858000"/>
          </a:xfrm>
          <a:prstGeom prst="rect">
            <a:avLst/>
          </a:prstGeom>
        </p:spPr>
      </p:pic>
      <p:pic>
        <p:nvPicPr>
          <p:cNvPr id="46" name="图片 45">
            <a:extLst>
              <a:ext uri="{FF2B5EF4-FFF2-40B4-BE49-F238E27FC236}">
                <a16:creationId xmlns:a16="http://schemas.microsoft.com/office/drawing/2014/main" xmlns="" id="{04518715-3F33-4096-B816-54E55064E9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892" b="29156"/>
          <a:stretch/>
        </p:blipFill>
        <p:spPr>
          <a:xfrm>
            <a:off x="2847808" y="-307876"/>
            <a:ext cx="6547273" cy="5986003"/>
          </a:xfrm>
          <a:prstGeom prst="rect">
            <a:avLst/>
          </a:prstGeom>
        </p:spPr>
      </p:pic>
      <p:grpSp>
        <p:nvGrpSpPr>
          <p:cNvPr id="42" name="组合 41">
            <a:extLst>
              <a:ext uri="{FF2B5EF4-FFF2-40B4-BE49-F238E27FC236}">
                <a16:creationId xmlns:a16="http://schemas.microsoft.com/office/drawing/2014/main" xmlns="" id="{D76CAAE5-1688-48B8-BB19-14FC765D3768}"/>
              </a:ext>
            </a:extLst>
          </p:cNvPr>
          <p:cNvGrpSpPr/>
          <p:nvPr/>
        </p:nvGrpSpPr>
        <p:grpSpPr>
          <a:xfrm>
            <a:off x="1391684" y="1811593"/>
            <a:ext cx="9542584" cy="2762865"/>
            <a:chOff x="1513192" y="1554345"/>
            <a:chExt cx="9542584" cy="2489152"/>
          </a:xfrm>
        </p:grpSpPr>
        <p:sp>
          <p:nvSpPr>
            <p:cNvPr id="40" name="Rectangle 4">
              <a:extLst>
                <a:ext uri="{FF2B5EF4-FFF2-40B4-BE49-F238E27FC236}">
                  <a16:creationId xmlns:a16="http://schemas.microsoft.com/office/drawing/2014/main" xmlns="" id="{00A67596-2EB2-4837-B74A-316515AF7756}"/>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1" name="Rectangle 4">
              <a:extLst>
                <a:ext uri="{FF2B5EF4-FFF2-40B4-BE49-F238E27FC236}">
                  <a16:creationId xmlns:a16="http://schemas.microsoft.com/office/drawing/2014/main" xmlns="" id="{F9C7C0CC-8E3E-4C2C-9914-3AD4F499DE67}"/>
                </a:ext>
              </a:extLst>
            </p:cNvPr>
            <p:cNvSpPr/>
            <p:nvPr/>
          </p:nvSpPr>
          <p:spPr>
            <a:xfrm>
              <a:off x="1706880" y="1727314"/>
              <a:ext cx="9178079" cy="2112677"/>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12" name="图片 11">
            <a:extLst>
              <a:ext uri="{FF2B5EF4-FFF2-40B4-BE49-F238E27FC236}">
                <a16:creationId xmlns:a16="http://schemas.microsoft.com/office/drawing/2014/main" xmlns="" id="{67CFA766-160D-4CBE-92DA-2965312A076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6238" t="57993" r="24514" b="-1075"/>
          <a:stretch/>
        </p:blipFill>
        <p:spPr>
          <a:xfrm>
            <a:off x="1284581" y="4090219"/>
            <a:ext cx="1337189" cy="2954594"/>
          </a:xfrm>
          <a:prstGeom prst="rect">
            <a:avLst/>
          </a:prstGeom>
        </p:spPr>
      </p:pic>
      <p:grpSp>
        <p:nvGrpSpPr>
          <p:cNvPr id="29" name="组合 28">
            <a:extLst>
              <a:ext uri="{FF2B5EF4-FFF2-40B4-BE49-F238E27FC236}">
                <a16:creationId xmlns:a16="http://schemas.microsoft.com/office/drawing/2014/main" xmlns="" id="{8281CEB0-C03B-4023-8D37-E3B4CB48EA99}"/>
              </a:ext>
            </a:extLst>
          </p:cNvPr>
          <p:cNvGrpSpPr/>
          <p:nvPr/>
        </p:nvGrpSpPr>
        <p:grpSpPr>
          <a:xfrm>
            <a:off x="-113629" y="3428999"/>
            <a:ext cx="12305629" cy="3522407"/>
            <a:chOff x="-113629" y="3428999"/>
            <a:chExt cx="12305629" cy="3522407"/>
          </a:xfrm>
        </p:grpSpPr>
        <p:pic>
          <p:nvPicPr>
            <p:cNvPr id="11" name="图片 10">
              <a:extLst>
                <a:ext uri="{FF2B5EF4-FFF2-40B4-BE49-F238E27FC236}">
                  <a16:creationId xmlns:a16="http://schemas.microsoft.com/office/drawing/2014/main" xmlns="" id="{5E5BB0C8-7E9C-4AE4-AE36-619901F433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6919" r="79247" b="5949"/>
            <a:stretch/>
          </p:blipFill>
          <p:spPr>
            <a:xfrm>
              <a:off x="-113629" y="3763295"/>
              <a:ext cx="948813" cy="2546555"/>
            </a:xfrm>
            <a:prstGeom prst="rect">
              <a:avLst/>
            </a:prstGeom>
          </p:spPr>
        </p:pic>
        <p:pic>
          <p:nvPicPr>
            <p:cNvPr id="5" name="图片 4">
              <a:extLst>
                <a:ext uri="{FF2B5EF4-FFF2-40B4-BE49-F238E27FC236}">
                  <a16:creationId xmlns:a16="http://schemas.microsoft.com/office/drawing/2014/main" xmlns="" id="{95FAAF2F-07EF-4E4B-BC76-20E15E84371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968" t="70707" r="42426" b="104"/>
            <a:stretch/>
          </p:blipFill>
          <p:spPr>
            <a:xfrm>
              <a:off x="10014154" y="4095135"/>
              <a:ext cx="1489587" cy="2762865"/>
            </a:xfrm>
            <a:prstGeom prst="rect">
              <a:avLst/>
            </a:prstGeom>
          </p:spPr>
        </p:pic>
        <p:pic>
          <p:nvPicPr>
            <p:cNvPr id="8" name="图片 7">
              <a:extLst>
                <a:ext uri="{FF2B5EF4-FFF2-40B4-BE49-F238E27FC236}">
                  <a16:creationId xmlns:a16="http://schemas.microsoft.com/office/drawing/2014/main" xmlns="" id="{CB84EFC8-90A8-4F07-B0E9-E9EFE998A35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2473" t="56918"/>
            <a:stretch/>
          </p:blipFill>
          <p:spPr>
            <a:xfrm>
              <a:off x="11390671" y="3903406"/>
              <a:ext cx="801329" cy="2954594"/>
            </a:xfrm>
            <a:prstGeom prst="rect">
              <a:avLst/>
            </a:prstGeom>
          </p:spPr>
        </p:pic>
        <p:pic>
          <p:nvPicPr>
            <p:cNvPr id="9" name="图片 8">
              <a:extLst>
                <a:ext uri="{FF2B5EF4-FFF2-40B4-BE49-F238E27FC236}">
                  <a16:creationId xmlns:a16="http://schemas.microsoft.com/office/drawing/2014/main" xmlns="" id="{6F38B4C8-3DAE-4D0B-BD27-5D475EFF30F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064" t="71506" r="69295" b="-1"/>
            <a:stretch/>
          </p:blipFill>
          <p:spPr>
            <a:xfrm>
              <a:off x="89013" y="3428999"/>
              <a:ext cx="1816433" cy="3429000"/>
            </a:xfrm>
            <a:prstGeom prst="rect">
              <a:avLst/>
            </a:prstGeom>
          </p:spPr>
        </p:pic>
        <p:pic>
          <p:nvPicPr>
            <p:cNvPr id="13" name="图片 12">
              <a:extLst>
                <a:ext uri="{FF2B5EF4-FFF2-40B4-BE49-F238E27FC236}">
                  <a16:creationId xmlns:a16="http://schemas.microsoft.com/office/drawing/2014/main" xmlns="" id="{7F092904-E323-4B43-A578-9229B80E420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4454" t="50539" r="1953"/>
            <a:stretch/>
          </p:blipFill>
          <p:spPr>
            <a:xfrm>
              <a:off x="1702980" y="3903404"/>
              <a:ext cx="2069533" cy="2954595"/>
            </a:xfrm>
            <a:prstGeom prst="rect">
              <a:avLst/>
            </a:prstGeom>
          </p:spPr>
        </p:pic>
        <p:pic>
          <p:nvPicPr>
            <p:cNvPr id="16" name="图片 15">
              <a:extLst>
                <a:ext uri="{FF2B5EF4-FFF2-40B4-BE49-F238E27FC236}">
                  <a16:creationId xmlns:a16="http://schemas.microsoft.com/office/drawing/2014/main" xmlns="" id="{E81ADB1E-3630-4131-A313-91EF52364A1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84014" r="72007"/>
            <a:stretch/>
          </p:blipFill>
          <p:spPr>
            <a:xfrm>
              <a:off x="2225" y="5158905"/>
              <a:ext cx="1983524" cy="1699095"/>
            </a:xfrm>
            <a:prstGeom prst="rect">
              <a:avLst/>
            </a:prstGeom>
          </p:spPr>
        </p:pic>
        <p:pic>
          <p:nvPicPr>
            <p:cNvPr id="18" name="图片 17">
              <a:extLst>
                <a:ext uri="{FF2B5EF4-FFF2-40B4-BE49-F238E27FC236}">
                  <a16:creationId xmlns:a16="http://schemas.microsoft.com/office/drawing/2014/main" xmlns="" id="{B864279D-DFDB-41B0-8690-2B51ACA5E6D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6919" r="79247" b="5949"/>
            <a:stretch/>
          </p:blipFill>
          <p:spPr>
            <a:xfrm>
              <a:off x="10893162" y="4404851"/>
              <a:ext cx="948813" cy="2546555"/>
            </a:xfrm>
            <a:prstGeom prst="rect">
              <a:avLst/>
            </a:prstGeom>
          </p:spPr>
        </p:pic>
        <p:pic>
          <p:nvPicPr>
            <p:cNvPr id="19" name="图片 18">
              <a:extLst>
                <a:ext uri="{FF2B5EF4-FFF2-40B4-BE49-F238E27FC236}">
                  <a16:creationId xmlns:a16="http://schemas.microsoft.com/office/drawing/2014/main" xmlns="" id="{5DF2B553-4E7C-4733-9C22-23DFB9311E8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8064" t="71506" r="69295" b="-1"/>
            <a:stretch/>
          </p:blipFill>
          <p:spPr>
            <a:xfrm>
              <a:off x="2788972" y="4516468"/>
              <a:ext cx="1232303" cy="2326299"/>
            </a:xfrm>
            <a:prstGeom prst="rect">
              <a:avLst/>
            </a:prstGeom>
          </p:spPr>
        </p:pic>
        <p:pic>
          <p:nvPicPr>
            <p:cNvPr id="20" name="图片 19">
              <a:extLst>
                <a:ext uri="{FF2B5EF4-FFF2-40B4-BE49-F238E27FC236}">
                  <a16:creationId xmlns:a16="http://schemas.microsoft.com/office/drawing/2014/main" xmlns="" id="{783936A9-FD48-4215-BE66-C7B2BCC6E09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74454" t="50539" r="1953"/>
            <a:stretch/>
          </p:blipFill>
          <p:spPr>
            <a:xfrm>
              <a:off x="3467342" y="4951894"/>
              <a:ext cx="1335123" cy="1906105"/>
            </a:xfrm>
            <a:prstGeom prst="rect">
              <a:avLst/>
            </a:prstGeom>
          </p:spPr>
        </p:pic>
        <p:pic>
          <p:nvPicPr>
            <p:cNvPr id="17" name="图片 16">
              <a:extLst>
                <a:ext uri="{FF2B5EF4-FFF2-40B4-BE49-F238E27FC236}">
                  <a16:creationId xmlns:a16="http://schemas.microsoft.com/office/drawing/2014/main" xmlns="" id="{E8EE603A-FABD-4F61-9A89-2B44E2074657}"/>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38856" t="84371" r="6826" b="360"/>
            <a:stretch/>
          </p:blipFill>
          <p:spPr>
            <a:xfrm>
              <a:off x="3557664" y="5722374"/>
              <a:ext cx="2711405" cy="1143241"/>
            </a:xfrm>
            <a:prstGeom prst="rect">
              <a:avLst/>
            </a:prstGeom>
          </p:spPr>
        </p:pic>
        <p:pic>
          <p:nvPicPr>
            <p:cNvPr id="21" name="图片 20">
              <a:extLst>
                <a:ext uri="{FF2B5EF4-FFF2-40B4-BE49-F238E27FC236}">
                  <a16:creationId xmlns:a16="http://schemas.microsoft.com/office/drawing/2014/main" xmlns="" id="{C25809AE-507C-4A9E-BBBF-980E2D7DC9A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38856" t="84371" r="6826" b="360"/>
            <a:stretch/>
          </p:blipFill>
          <p:spPr>
            <a:xfrm>
              <a:off x="8634438" y="5722374"/>
              <a:ext cx="2711405" cy="1143241"/>
            </a:xfrm>
            <a:prstGeom prst="rect">
              <a:avLst/>
            </a:prstGeom>
          </p:spPr>
        </p:pic>
        <p:pic>
          <p:nvPicPr>
            <p:cNvPr id="22" name="图片 21">
              <a:extLst>
                <a:ext uri="{FF2B5EF4-FFF2-40B4-BE49-F238E27FC236}">
                  <a16:creationId xmlns:a16="http://schemas.microsoft.com/office/drawing/2014/main" xmlns="" id="{126234B8-3AE3-45D4-AB55-DA2FC05F8E2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4454" t="50539" r="1953" b="31637"/>
            <a:stretch/>
          </p:blipFill>
          <p:spPr>
            <a:xfrm>
              <a:off x="6344213" y="5800896"/>
              <a:ext cx="2069533" cy="1064719"/>
            </a:xfrm>
            <a:prstGeom prst="rect">
              <a:avLst/>
            </a:prstGeom>
          </p:spPr>
        </p:pic>
        <p:pic>
          <p:nvPicPr>
            <p:cNvPr id="23" name="图片 22">
              <a:extLst>
                <a:ext uri="{FF2B5EF4-FFF2-40B4-BE49-F238E27FC236}">
                  <a16:creationId xmlns:a16="http://schemas.microsoft.com/office/drawing/2014/main" xmlns="" id="{C7958AD2-FF33-48CE-86AF-394DE1316E7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8064" t="71506" r="69295" b="8801"/>
            <a:stretch/>
          </p:blipFill>
          <p:spPr>
            <a:xfrm>
              <a:off x="7723908" y="5257934"/>
              <a:ext cx="1232303" cy="1607681"/>
            </a:xfrm>
            <a:prstGeom prst="rect">
              <a:avLst/>
            </a:prstGeom>
          </p:spPr>
        </p:pic>
        <p:pic>
          <p:nvPicPr>
            <p:cNvPr id="24" name="图片 23">
              <a:extLst>
                <a:ext uri="{FF2B5EF4-FFF2-40B4-BE49-F238E27FC236}">
                  <a16:creationId xmlns:a16="http://schemas.microsoft.com/office/drawing/2014/main" xmlns="" id="{795970EF-FF8D-4330-ACCC-84815B52B0D4}"/>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74454" t="50539" r="1953" b="18845"/>
            <a:stretch/>
          </p:blipFill>
          <p:spPr>
            <a:xfrm>
              <a:off x="7989173" y="5678128"/>
              <a:ext cx="1335123" cy="1179871"/>
            </a:xfrm>
            <a:prstGeom prst="rect">
              <a:avLst/>
            </a:prstGeom>
          </p:spPr>
        </p:pic>
        <p:pic>
          <p:nvPicPr>
            <p:cNvPr id="25" name="图片 24">
              <a:extLst>
                <a:ext uri="{FF2B5EF4-FFF2-40B4-BE49-F238E27FC236}">
                  <a16:creationId xmlns:a16="http://schemas.microsoft.com/office/drawing/2014/main" xmlns="" id="{3B296BDB-A582-4269-A881-2A32C441B29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6919" r="79247" b="25085"/>
            <a:stretch/>
          </p:blipFill>
          <p:spPr>
            <a:xfrm>
              <a:off x="6470542" y="5631426"/>
              <a:ext cx="948813" cy="1234189"/>
            </a:xfrm>
            <a:prstGeom prst="rect">
              <a:avLst/>
            </a:prstGeom>
          </p:spPr>
        </p:pic>
        <p:pic>
          <p:nvPicPr>
            <p:cNvPr id="28" name="图片 27">
              <a:extLst>
                <a:ext uri="{FF2B5EF4-FFF2-40B4-BE49-F238E27FC236}">
                  <a16:creationId xmlns:a16="http://schemas.microsoft.com/office/drawing/2014/main" xmlns="" id="{58E1CF32-A92A-4C5A-ACE8-0CB117E3C04E}"/>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74454" t="50539" r="1953" b="33639"/>
            <a:stretch/>
          </p:blipFill>
          <p:spPr>
            <a:xfrm>
              <a:off x="5616923" y="6255880"/>
              <a:ext cx="1335123" cy="609736"/>
            </a:xfrm>
            <a:prstGeom prst="rect">
              <a:avLst/>
            </a:prstGeom>
          </p:spPr>
        </p:pic>
      </p:grpSp>
      <p:pic>
        <p:nvPicPr>
          <p:cNvPr id="33" name="图片 32">
            <a:extLst>
              <a:ext uri="{FF2B5EF4-FFF2-40B4-BE49-F238E27FC236}">
                <a16:creationId xmlns:a16="http://schemas.microsoft.com/office/drawing/2014/main" xmlns="" id="{BD96DF90-6CBD-4838-8839-4CEECDA20D5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r="62473" b="82004"/>
          <a:stretch/>
        </p:blipFill>
        <p:spPr>
          <a:xfrm>
            <a:off x="8924027" y="3508899"/>
            <a:ext cx="1715729" cy="1234189"/>
          </a:xfrm>
          <a:prstGeom prst="rect">
            <a:avLst/>
          </a:prstGeom>
        </p:spPr>
      </p:pic>
      <p:pic>
        <p:nvPicPr>
          <p:cNvPr id="34" name="图片 33">
            <a:extLst>
              <a:ext uri="{FF2B5EF4-FFF2-40B4-BE49-F238E27FC236}">
                <a16:creationId xmlns:a16="http://schemas.microsoft.com/office/drawing/2014/main" xmlns="" id="{76A0C412-DA72-4E5F-B95A-1C92E734AE85}"/>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9617" t="10820" r="2856" b="71184"/>
          <a:stretch/>
        </p:blipFill>
        <p:spPr>
          <a:xfrm>
            <a:off x="9405741" y="558147"/>
            <a:ext cx="1715729" cy="1234189"/>
          </a:xfrm>
          <a:prstGeom prst="rect">
            <a:avLst/>
          </a:prstGeom>
        </p:spPr>
      </p:pic>
      <p:pic>
        <p:nvPicPr>
          <p:cNvPr id="35" name="图片 34">
            <a:extLst>
              <a:ext uri="{FF2B5EF4-FFF2-40B4-BE49-F238E27FC236}">
                <a16:creationId xmlns:a16="http://schemas.microsoft.com/office/drawing/2014/main" xmlns="" id="{6E38DEB4-DA69-4491-8A1D-76E12128FF11}"/>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84779" t="35209" r="181" b="46795"/>
          <a:stretch/>
        </p:blipFill>
        <p:spPr>
          <a:xfrm>
            <a:off x="11498166" y="3077256"/>
            <a:ext cx="687617" cy="1234189"/>
          </a:xfrm>
          <a:prstGeom prst="rect">
            <a:avLst/>
          </a:prstGeom>
        </p:spPr>
      </p:pic>
      <p:pic>
        <p:nvPicPr>
          <p:cNvPr id="37" name="图片 36">
            <a:extLst>
              <a:ext uri="{FF2B5EF4-FFF2-40B4-BE49-F238E27FC236}">
                <a16:creationId xmlns:a16="http://schemas.microsoft.com/office/drawing/2014/main" xmlns="" id="{A713DBB4-5073-4304-8061-828D9C7414D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9350" r="78293" b="45125"/>
          <a:stretch/>
        </p:blipFill>
        <p:spPr>
          <a:xfrm>
            <a:off x="-8203" y="931892"/>
            <a:ext cx="1816433" cy="1948674"/>
          </a:xfrm>
          <a:prstGeom prst="rect">
            <a:avLst/>
          </a:prstGeom>
        </p:spPr>
      </p:pic>
      <p:pic>
        <p:nvPicPr>
          <p:cNvPr id="38" name="图片 37">
            <a:extLst>
              <a:ext uri="{FF2B5EF4-FFF2-40B4-BE49-F238E27FC236}">
                <a16:creationId xmlns:a16="http://schemas.microsoft.com/office/drawing/2014/main" xmlns="" id="{91E3285F-D980-4A99-A520-78293C7FE9F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4269" t="1181" r="376" b="83294"/>
          <a:stretch/>
        </p:blipFill>
        <p:spPr>
          <a:xfrm>
            <a:off x="10884959" y="479242"/>
            <a:ext cx="1307041" cy="1982276"/>
          </a:xfrm>
          <a:prstGeom prst="rect">
            <a:avLst/>
          </a:prstGeom>
        </p:spPr>
      </p:pic>
      <p:pic>
        <p:nvPicPr>
          <p:cNvPr id="43" name="图片 42">
            <a:extLst>
              <a:ext uri="{FF2B5EF4-FFF2-40B4-BE49-F238E27FC236}">
                <a16:creationId xmlns:a16="http://schemas.microsoft.com/office/drawing/2014/main" xmlns="" id="{30338FC9-80E6-4CE8-9189-85459D358526}"/>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r="62473" b="82004"/>
          <a:stretch/>
        </p:blipFill>
        <p:spPr>
          <a:xfrm>
            <a:off x="1728302" y="302035"/>
            <a:ext cx="988800" cy="711281"/>
          </a:xfrm>
          <a:prstGeom prst="rect">
            <a:avLst/>
          </a:prstGeom>
        </p:spPr>
      </p:pic>
      <p:pic>
        <p:nvPicPr>
          <p:cNvPr id="3" name="Picture 2">
            <a:extLst>
              <a:ext uri="{FF2B5EF4-FFF2-40B4-BE49-F238E27FC236}">
                <a16:creationId xmlns:a16="http://schemas.microsoft.com/office/drawing/2014/main" xmlns="" id="{9C80DF78-912C-5608-E4FF-1EFA29BD73A7}"/>
              </a:ext>
            </a:extLst>
          </p:cNvPr>
          <p:cNvPicPr>
            <a:picLocks noChangeAspect="1"/>
          </p:cNvPicPr>
          <p:nvPr/>
        </p:nvPicPr>
        <p:blipFill>
          <a:blip r:embed="rId18"/>
          <a:stretch>
            <a:fillRect/>
          </a:stretch>
        </p:blipFill>
        <p:spPr>
          <a:xfrm>
            <a:off x="2106202" y="1625581"/>
            <a:ext cx="7998645" cy="3359187"/>
          </a:xfrm>
          <a:prstGeom prst="rect">
            <a:avLst/>
          </a:prstGeom>
        </p:spPr>
      </p:pic>
    </p:spTree>
    <p:extLst>
      <p:ext uri="{BB962C8B-B14F-4D97-AF65-F5344CB8AC3E}">
        <p14:creationId xmlns:p14="http://schemas.microsoft.com/office/powerpoint/2010/main" val="379142282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fltVal val="0"/>
                                          </p:val>
                                        </p:tav>
                                        <p:tav tm="100000">
                                          <p:val>
                                            <p:strVal val="#ppt_h"/>
                                          </p:val>
                                        </p:tav>
                                      </p:tavLst>
                                    </p:anim>
                                    <p:animEffect transition="in" filter="fade">
                                      <p:cBhvr>
                                        <p:cTn id="9" dur="500"/>
                                        <p:tgtEl>
                                          <p:spTgt spid="46"/>
                                        </p:tgtEl>
                                      </p:cBhvr>
                                    </p:animEffect>
                                  </p:childTnLst>
                                </p:cTn>
                              </p:par>
                              <p:par>
                                <p:cTn id="10" presetID="53" presetClass="entr" presetSubtype="16" fill="hold" nodeType="with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500" fill="hold"/>
                                        <p:tgtEl>
                                          <p:spTgt spid="42"/>
                                        </p:tgtEl>
                                        <p:attrNameLst>
                                          <p:attrName>ppt_w</p:attrName>
                                        </p:attrNameLst>
                                      </p:cBhvr>
                                      <p:tavLst>
                                        <p:tav tm="0">
                                          <p:val>
                                            <p:fltVal val="0"/>
                                          </p:val>
                                        </p:tav>
                                        <p:tav tm="100000">
                                          <p:val>
                                            <p:strVal val="#ppt_w"/>
                                          </p:val>
                                        </p:tav>
                                      </p:tavLst>
                                    </p:anim>
                                    <p:anim calcmode="lin" valueType="num">
                                      <p:cBhvr>
                                        <p:cTn id="13" dur="500" fill="hold"/>
                                        <p:tgtEl>
                                          <p:spTgt spid="42"/>
                                        </p:tgtEl>
                                        <p:attrNameLst>
                                          <p:attrName>ppt_h</p:attrName>
                                        </p:attrNameLst>
                                      </p:cBhvr>
                                      <p:tavLst>
                                        <p:tav tm="0">
                                          <p:val>
                                            <p:fltVal val="0"/>
                                          </p:val>
                                        </p:tav>
                                        <p:tav tm="100000">
                                          <p:val>
                                            <p:strVal val="#ppt_h"/>
                                          </p:val>
                                        </p:tav>
                                      </p:tavLst>
                                    </p:anim>
                                    <p:animEffect transition="in" filter="fade">
                                      <p:cBhvr>
                                        <p:cTn id="14" dur="500"/>
                                        <p:tgtEl>
                                          <p:spTgt spid="42"/>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p:cTn id="22" dur="500" fill="hold"/>
                                        <p:tgtEl>
                                          <p:spTgt spid="29"/>
                                        </p:tgtEl>
                                        <p:attrNameLst>
                                          <p:attrName>ppt_w</p:attrName>
                                        </p:attrNameLst>
                                      </p:cBhvr>
                                      <p:tavLst>
                                        <p:tav tm="0">
                                          <p:val>
                                            <p:fltVal val="0"/>
                                          </p:val>
                                        </p:tav>
                                        <p:tav tm="100000">
                                          <p:val>
                                            <p:strVal val="#ppt_w"/>
                                          </p:val>
                                        </p:tav>
                                      </p:tavLst>
                                    </p:anim>
                                    <p:anim calcmode="lin" valueType="num">
                                      <p:cBhvr>
                                        <p:cTn id="23" dur="500" fill="hold"/>
                                        <p:tgtEl>
                                          <p:spTgt spid="29"/>
                                        </p:tgtEl>
                                        <p:attrNameLst>
                                          <p:attrName>ppt_h</p:attrName>
                                        </p:attrNameLst>
                                      </p:cBhvr>
                                      <p:tavLst>
                                        <p:tav tm="0">
                                          <p:val>
                                            <p:fltVal val="0"/>
                                          </p:val>
                                        </p:tav>
                                        <p:tav tm="100000">
                                          <p:val>
                                            <p:strVal val="#ppt_h"/>
                                          </p:val>
                                        </p:tav>
                                      </p:tavLst>
                                    </p:anim>
                                    <p:animEffect transition="in" filter="fade">
                                      <p:cBhvr>
                                        <p:cTn id="24" dur="500"/>
                                        <p:tgtEl>
                                          <p:spTgt spid="29"/>
                                        </p:tgtEl>
                                      </p:cBhvr>
                                    </p:animEffect>
                                  </p:childTnLst>
                                </p:cTn>
                              </p:par>
                              <p:par>
                                <p:cTn id="25" presetID="53" presetClass="entr" presetSubtype="16"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par>
                                <p:cTn id="30" presetID="53" presetClass="entr" presetSubtype="16" fill="hold" nodeType="withEffect">
                                  <p:stCondLst>
                                    <p:cond delay="0"/>
                                  </p:stCondLst>
                                  <p:childTnLst>
                                    <p:set>
                                      <p:cBhvr>
                                        <p:cTn id="31" dur="1" fill="hold">
                                          <p:stCondLst>
                                            <p:cond delay="0"/>
                                          </p:stCondLst>
                                        </p:cTn>
                                        <p:tgtEl>
                                          <p:spTgt spid="34"/>
                                        </p:tgtEl>
                                        <p:attrNameLst>
                                          <p:attrName>style.visibility</p:attrName>
                                        </p:attrNameLst>
                                      </p:cBhvr>
                                      <p:to>
                                        <p:strVal val="visible"/>
                                      </p:to>
                                    </p:set>
                                    <p:anim calcmode="lin" valueType="num">
                                      <p:cBhvr>
                                        <p:cTn id="32" dur="500" fill="hold"/>
                                        <p:tgtEl>
                                          <p:spTgt spid="34"/>
                                        </p:tgtEl>
                                        <p:attrNameLst>
                                          <p:attrName>ppt_w</p:attrName>
                                        </p:attrNameLst>
                                      </p:cBhvr>
                                      <p:tavLst>
                                        <p:tav tm="0">
                                          <p:val>
                                            <p:fltVal val="0"/>
                                          </p:val>
                                        </p:tav>
                                        <p:tav tm="100000">
                                          <p:val>
                                            <p:strVal val="#ppt_w"/>
                                          </p:val>
                                        </p:tav>
                                      </p:tavLst>
                                    </p:anim>
                                    <p:anim calcmode="lin" valueType="num">
                                      <p:cBhvr>
                                        <p:cTn id="33" dur="500" fill="hold"/>
                                        <p:tgtEl>
                                          <p:spTgt spid="34"/>
                                        </p:tgtEl>
                                        <p:attrNameLst>
                                          <p:attrName>ppt_h</p:attrName>
                                        </p:attrNameLst>
                                      </p:cBhvr>
                                      <p:tavLst>
                                        <p:tav tm="0">
                                          <p:val>
                                            <p:fltVal val="0"/>
                                          </p:val>
                                        </p:tav>
                                        <p:tav tm="100000">
                                          <p:val>
                                            <p:strVal val="#ppt_h"/>
                                          </p:val>
                                        </p:tav>
                                      </p:tavLst>
                                    </p:anim>
                                    <p:animEffect transition="in" filter="fade">
                                      <p:cBhvr>
                                        <p:cTn id="34" dur="500"/>
                                        <p:tgtEl>
                                          <p:spTgt spid="34"/>
                                        </p:tgtEl>
                                      </p:cBhvr>
                                    </p:animEffect>
                                  </p:childTnLst>
                                </p:cTn>
                              </p:par>
                              <p:par>
                                <p:cTn id="35" presetID="53" presetClass="entr" presetSubtype="16"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p:cTn id="37" dur="500" fill="hold"/>
                                        <p:tgtEl>
                                          <p:spTgt spid="35"/>
                                        </p:tgtEl>
                                        <p:attrNameLst>
                                          <p:attrName>ppt_w</p:attrName>
                                        </p:attrNameLst>
                                      </p:cBhvr>
                                      <p:tavLst>
                                        <p:tav tm="0">
                                          <p:val>
                                            <p:fltVal val="0"/>
                                          </p:val>
                                        </p:tav>
                                        <p:tav tm="100000">
                                          <p:val>
                                            <p:strVal val="#ppt_w"/>
                                          </p:val>
                                        </p:tav>
                                      </p:tavLst>
                                    </p:anim>
                                    <p:anim calcmode="lin" valueType="num">
                                      <p:cBhvr>
                                        <p:cTn id="38" dur="500" fill="hold"/>
                                        <p:tgtEl>
                                          <p:spTgt spid="35"/>
                                        </p:tgtEl>
                                        <p:attrNameLst>
                                          <p:attrName>ppt_h</p:attrName>
                                        </p:attrNameLst>
                                      </p:cBhvr>
                                      <p:tavLst>
                                        <p:tav tm="0">
                                          <p:val>
                                            <p:fltVal val="0"/>
                                          </p:val>
                                        </p:tav>
                                        <p:tav tm="100000">
                                          <p:val>
                                            <p:strVal val="#ppt_h"/>
                                          </p:val>
                                        </p:tav>
                                      </p:tavLst>
                                    </p:anim>
                                    <p:animEffect transition="in" filter="fade">
                                      <p:cBhvr>
                                        <p:cTn id="39" dur="500"/>
                                        <p:tgtEl>
                                          <p:spTgt spid="35"/>
                                        </p:tgtEl>
                                      </p:cBhvr>
                                    </p:animEffect>
                                  </p:childTnLst>
                                </p:cTn>
                              </p:par>
                              <p:par>
                                <p:cTn id="40" presetID="53" presetClass="entr" presetSubtype="16" fill="hold" nodeType="withEffect">
                                  <p:stCondLst>
                                    <p:cond delay="0"/>
                                  </p:stCondLst>
                                  <p:childTnLst>
                                    <p:set>
                                      <p:cBhvr>
                                        <p:cTn id="41" dur="1" fill="hold">
                                          <p:stCondLst>
                                            <p:cond delay="0"/>
                                          </p:stCondLst>
                                        </p:cTn>
                                        <p:tgtEl>
                                          <p:spTgt spid="37"/>
                                        </p:tgtEl>
                                        <p:attrNameLst>
                                          <p:attrName>style.visibility</p:attrName>
                                        </p:attrNameLst>
                                      </p:cBhvr>
                                      <p:to>
                                        <p:strVal val="visible"/>
                                      </p:to>
                                    </p:set>
                                    <p:anim calcmode="lin" valueType="num">
                                      <p:cBhvr>
                                        <p:cTn id="42" dur="500" fill="hold"/>
                                        <p:tgtEl>
                                          <p:spTgt spid="37"/>
                                        </p:tgtEl>
                                        <p:attrNameLst>
                                          <p:attrName>ppt_w</p:attrName>
                                        </p:attrNameLst>
                                      </p:cBhvr>
                                      <p:tavLst>
                                        <p:tav tm="0">
                                          <p:val>
                                            <p:fltVal val="0"/>
                                          </p:val>
                                        </p:tav>
                                        <p:tav tm="100000">
                                          <p:val>
                                            <p:strVal val="#ppt_w"/>
                                          </p:val>
                                        </p:tav>
                                      </p:tavLst>
                                    </p:anim>
                                    <p:anim calcmode="lin" valueType="num">
                                      <p:cBhvr>
                                        <p:cTn id="43" dur="500" fill="hold"/>
                                        <p:tgtEl>
                                          <p:spTgt spid="37"/>
                                        </p:tgtEl>
                                        <p:attrNameLst>
                                          <p:attrName>ppt_h</p:attrName>
                                        </p:attrNameLst>
                                      </p:cBhvr>
                                      <p:tavLst>
                                        <p:tav tm="0">
                                          <p:val>
                                            <p:fltVal val="0"/>
                                          </p:val>
                                        </p:tav>
                                        <p:tav tm="100000">
                                          <p:val>
                                            <p:strVal val="#ppt_h"/>
                                          </p:val>
                                        </p:tav>
                                      </p:tavLst>
                                    </p:anim>
                                    <p:animEffect transition="in" filter="fade">
                                      <p:cBhvr>
                                        <p:cTn id="44" dur="500"/>
                                        <p:tgtEl>
                                          <p:spTgt spid="37"/>
                                        </p:tgtEl>
                                      </p:cBhvr>
                                    </p:animEffect>
                                  </p:childTnLst>
                                </p:cTn>
                              </p:par>
                              <p:par>
                                <p:cTn id="45" presetID="53" presetClass="entr" presetSubtype="16" fill="hold" nodeType="withEffect">
                                  <p:stCondLst>
                                    <p:cond delay="0"/>
                                  </p:stCondLst>
                                  <p:childTnLst>
                                    <p:set>
                                      <p:cBhvr>
                                        <p:cTn id="46" dur="1" fill="hold">
                                          <p:stCondLst>
                                            <p:cond delay="0"/>
                                          </p:stCondLst>
                                        </p:cTn>
                                        <p:tgtEl>
                                          <p:spTgt spid="38"/>
                                        </p:tgtEl>
                                        <p:attrNameLst>
                                          <p:attrName>style.visibility</p:attrName>
                                        </p:attrNameLst>
                                      </p:cBhvr>
                                      <p:to>
                                        <p:strVal val="visible"/>
                                      </p:to>
                                    </p:set>
                                    <p:anim calcmode="lin" valueType="num">
                                      <p:cBhvr>
                                        <p:cTn id="47" dur="500" fill="hold"/>
                                        <p:tgtEl>
                                          <p:spTgt spid="38"/>
                                        </p:tgtEl>
                                        <p:attrNameLst>
                                          <p:attrName>ppt_w</p:attrName>
                                        </p:attrNameLst>
                                      </p:cBhvr>
                                      <p:tavLst>
                                        <p:tav tm="0">
                                          <p:val>
                                            <p:fltVal val="0"/>
                                          </p:val>
                                        </p:tav>
                                        <p:tav tm="100000">
                                          <p:val>
                                            <p:strVal val="#ppt_w"/>
                                          </p:val>
                                        </p:tav>
                                      </p:tavLst>
                                    </p:anim>
                                    <p:anim calcmode="lin" valueType="num">
                                      <p:cBhvr>
                                        <p:cTn id="48" dur="500" fill="hold"/>
                                        <p:tgtEl>
                                          <p:spTgt spid="38"/>
                                        </p:tgtEl>
                                        <p:attrNameLst>
                                          <p:attrName>ppt_h</p:attrName>
                                        </p:attrNameLst>
                                      </p:cBhvr>
                                      <p:tavLst>
                                        <p:tav tm="0">
                                          <p:val>
                                            <p:fltVal val="0"/>
                                          </p:val>
                                        </p:tav>
                                        <p:tav tm="100000">
                                          <p:val>
                                            <p:strVal val="#ppt_h"/>
                                          </p:val>
                                        </p:tav>
                                      </p:tavLst>
                                    </p:anim>
                                    <p:animEffect transition="in" filter="fade">
                                      <p:cBhvr>
                                        <p:cTn id="49" dur="500"/>
                                        <p:tgtEl>
                                          <p:spTgt spid="38"/>
                                        </p:tgtEl>
                                      </p:cBhvr>
                                    </p:animEffect>
                                  </p:childTnLst>
                                </p:cTn>
                              </p:par>
                              <p:par>
                                <p:cTn id="50" presetID="53" presetClass="entr" presetSubtype="16" fill="hold" nodeType="withEffect">
                                  <p:stCondLst>
                                    <p:cond delay="0"/>
                                  </p:stCondLst>
                                  <p:childTnLst>
                                    <p:set>
                                      <p:cBhvr>
                                        <p:cTn id="51" dur="1" fill="hold">
                                          <p:stCondLst>
                                            <p:cond delay="0"/>
                                          </p:stCondLst>
                                        </p:cTn>
                                        <p:tgtEl>
                                          <p:spTgt spid="43"/>
                                        </p:tgtEl>
                                        <p:attrNameLst>
                                          <p:attrName>style.visibility</p:attrName>
                                        </p:attrNameLst>
                                      </p:cBhvr>
                                      <p:to>
                                        <p:strVal val="visible"/>
                                      </p:to>
                                    </p:set>
                                    <p:anim calcmode="lin" valueType="num">
                                      <p:cBhvr>
                                        <p:cTn id="52" dur="500" fill="hold"/>
                                        <p:tgtEl>
                                          <p:spTgt spid="43"/>
                                        </p:tgtEl>
                                        <p:attrNameLst>
                                          <p:attrName>ppt_w</p:attrName>
                                        </p:attrNameLst>
                                      </p:cBhvr>
                                      <p:tavLst>
                                        <p:tav tm="0">
                                          <p:val>
                                            <p:fltVal val="0"/>
                                          </p:val>
                                        </p:tav>
                                        <p:tav tm="100000">
                                          <p:val>
                                            <p:strVal val="#ppt_w"/>
                                          </p:val>
                                        </p:tav>
                                      </p:tavLst>
                                    </p:anim>
                                    <p:anim calcmode="lin" valueType="num">
                                      <p:cBhvr>
                                        <p:cTn id="53" dur="500" fill="hold"/>
                                        <p:tgtEl>
                                          <p:spTgt spid="43"/>
                                        </p:tgtEl>
                                        <p:attrNameLst>
                                          <p:attrName>ppt_h</p:attrName>
                                        </p:attrNameLst>
                                      </p:cBhvr>
                                      <p:tavLst>
                                        <p:tav tm="0">
                                          <p:val>
                                            <p:fltVal val="0"/>
                                          </p:val>
                                        </p:tav>
                                        <p:tav tm="100000">
                                          <p:val>
                                            <p:strVal val="#ppt_h"/>
                                          </p:val>
                                        </p:tav>
                                      </p:tavLst>
                                    </p:anim>
                                    <p:animEffect transition="in" filter="fade">
                                      <p:cBhvr>
                                        <p:cTn id="54" dur="500"/>
                                        <p:tgtEl>
                                          <p:spTgt spid="43"/>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3"/>
                                        </p:tgtEl>
                                        <p:attrNameLst>
                                          <p:attrName>style.visibility</p:attrName>
                                        </p:attrNameLst>
                                      </p:cBhvr>
                                      <p:to>
                                        <p:strVal val="visible"/>
                                      </p:to>
                                    </p:set>
                                    <p:anim calcmode="lin" valueType="num">
                                      <p:cBhvr>
                                        <p:cTn id="59" dur="500" fill="hold"/>
                                        <p:tgtEl>
                                          <p:spTgt spid="3"/>
                                        </p:tgtEl>
                                        <p:attrNameLst>
                                          <p:attrName>ppt_w</p:attrName>
                                        </p:attrNameLst>
                                      </p:cBhvr>
                                      <p:tavLst>
                                        <p:tav tm="0">
                                          <p:val>
                                            <p:fltVal val="0"/>
                                          </p:val>
                                        </p:tav>
                                        <p:tav tm="100000">
                                          <p:val>
                                            <p:strVal val="#ppt_w"/>
                                          </p:val>
                                        </p:tav>
                                      </p:tavLst>
                                    </p:anim>
                                    <p:anim calcmode="lin" valueType="num">
                                      <p:cBhvr>
                                        <p:cTn id="60" dur="500" fill="hold"/>
                                        <p:tgtEl>
                                          <p:spTgt spid="3"/>
                                        </p:tgtEl>
                                        <p:attrNameLst>
                                          <p:attrName>ppt_h</p:attrName>
                                        </p:attrNameLst>
                                      </p:cBhvr>
                                      <p:tavLst>
                                        <p:tav tm="0">
                                          <p:val>
                                            <p:fltVal val="0"/>
                                          </p:val>
                                        </p:tav>
                                        <p:tav tm="100000">
                                          <p:val>
                                            <p:strVal val="#ppt_h"/>
                                          </p:val>
                                        </p:tav>
                                      </p:tavLst>
                                    </p:anim>
                                    <p:animEffect transition="in" filter="fade">
                                      <p:cBhvr>
                                        <p:cTn id="6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2"/>
          <a:srcRect t="6005" b="291"/>
          <a:stretch/>
        </p:blipFill>
        <p:spPr>
          <a:xfrm>
            <a:off x="1110" y="-15363"/>
            <a:ext cx="12219312" cy="6873363"/>
          </a:xfrm>
          <a:prstGeom prst="rect">
            <a:avLst/>
          </a:prstGeom>
        </p:spPr>
      </p:pic>
      <p:pic>
        <p:nvPicPr>
          <p:cNvPr id="32" name="Picture 31"/>
          <p:cNvPicPr>
            <a:picLocks noChangeAspect="1"/>
          </p:cNvPicPr>
          <p:nvPr/>
        </p:nvPicPr>
        <p:blipFill>
          <a:blip r:embed="rId3">
            <a:clrChange>
              <a:clrFrom>
                <a:srgbClr val="FFFFFF"/>
              </a:clrFrom>
              <a:clrTo>
                <a:srgbClr val="FFFFFF">
                  <a:alpha val="0"/>
                </a:srgbClr>
              </a:clrTo>
            </a:clrChange>
          </a:blip>
          <a:stretch>
            <a:fillRect/>
          </a:stretch>
        </p:blipFill>
        <p:spPr>
          <a:xfrm>
            <a:off x="2632595" y="2099588"/>
            <a:ext cx="1691081" cy="1423531"/>
          </a:xfrm>
          <a:prstGeom prst="rect">
            <a:avLst/>
          </a:prstGeom>
        </p:spPr>
      </p:pic>
      <p:pic>
        <p:nvPicPr>
          <p:cNvPr id="31" name="Picture 30"/>
          <p:cNvPicPr>
            <a:picLocks noChangeAspect="1"/>
          </p:cNvPicPr>
          <p:nvPr/>
        </p:nvPicPr>
        <p:blipFill>
          <a:blip r:embed="rId4">
            <a:clrChange>
              <a:clrFrom>
                <a:srgbClr val="FFFFFF"/>
              </a:clrFrom>
              <a:clrTo>
                <a:srgbClr val="FFFFFF">
                  <a:alpha val="0"/>
                </a:srgbClr>
              </a:clrTo>
            </a:clrChange>
          </a:blip>
          <a:stretch>
            <a:fillRect/>
          </a:stretch>
        </p:blipFill>
        <p:spPr>
          <a:xfrm>
            <a:off x="2389932" y="2965507"/>
            <a:ext cx="1458168" cy="1941920"/>
          </a:xfrm>
          <a:prstGeom prst="rect">
            <a:avLst/>
          </a:prstGeom>
        </p:spPr>
      </p:pic>
      <p:pic>
        <p:nvPicPr>
          <p:cNvPr id="33" name="Picture 32"/>
          <p:cNvPicPr>
            <a:picLocks noChangeAspect="1"/>
          </p:cNvPicPr>
          <p:nvPr/>
        </p:nvPicPr>
        <p:blipFill>
          <a:blip r:embed="rId5">
            <a:clrChange>
              <a:clrFrom>
                <a:srgbClr val="FFFFFF"/>
              </a:clrFrom>
              <a:clrTo>
                <a:srgbClr val="FFFFFF">
                  <a:alpha val="0"/>
                </a:srgbClr>
              </a:clrTo>
            </a:clrChange>
          </a:blip>
          <a:stretch>
            <a:fillRect/>
          </a:stretch>
        </p:blipFill>
        <p:spPr>
          <a:xfrm>
            <a:off x="4539107" y="2325734"/>
            <a:ext cx="1726033" cy="1279545"/>
          </a:xfrm>
          <a:prstGeom prst="rect">
            <a:avLst/>
          </a:prstGeom>
        </p:spPr>
      </p:pic>
      <p:pic>
        <p:nvPicPr>
          <p:cNvPr id="34" name="Picture 33"/>
          <p:cNvPicPr>
            <a:picLocks noChangeAspect="1"/>
          </p:cNvPicPr>
          <p:nvPr/>
        </p:nvPicPr>
        <p:blipFill>
          <a:blip r:embed="rId6">
            <a:clrChange>
              <a:clrFrom>
                <a:srgbClr val="FFFFFF"/>
              </a:clrFrom>
              <a:clrTo>
                <a:srgbClr val="FFFFFF">
                  <a:alpha val="0"/>
                </a:srgbClr>
              </a:clrTo>
            </a:clrChange>
          </a:blip>
          <a:stretch>
            <a:fillRect/>
          </a:stretch>
        </p:blipFill>
        <p:spPr>
          <a:xfrm>
            <a:off x="6779622" y="1355953"/>
            <a:ext cx="1348093" cy="1822269"/>
          </a:xfrm>
          <a:prstGeom prst="rect">
            <a:avLst/>
          </a:prstGeom>
        </p:spPr>
      </p:pic>
      <p:pic>
        <p:nvPicPr>
          <p:cNvPr id="36" name="Picture 35"/>
          <p:cNvPicPr>
            <a:picLocks noChangeAspect="1"/>
          </p:cNvPicPr>
          <p:nvPr/>
        </p:nvPicPr>
        <p:blipFill>
          <a:blip r:embed="rId7">
            <a:clrChange>
              <a:clrFrom>
                <a:srgbClr val="FFFFFF"/>
              </a:clrFrom>
              <a:clrTo>
                <a:srgbClr val="FFFFFF">
                  <a:alpha val="0"/>
                </a:srgbClr>
              </a:clrTo>
            </a:clrChange>
          </a:blip>
          <a:stretch>
            <a:fillRect/>
          </a:stretch>
        </p:blipFill>
        <p:spPr>
          <a:xfrm>
            <a:off x="9399599" y="719258"/>
            <a:ext cx="1764020" cy="1006254"/>
          </a:xfrm>
          <a:prstGeom prst="rect">
            <a:avLst/>
          </a:prstGeom>
        </p:spPr>
      </p:pic>
      <p:pic>
        <p:nvPicPr>
          <p:cNvPr id="51" name="Picture 50"/>
          <p:cNvPicPr>
            <a:picLocks noChangeAspect="1"/>
          </p:cNvPicPr>
          <p:nvPr/>
        </p:nvPicPr>
        <p:blipFill>
          <a:blip r:embed="rId8">
            <a:clrChange>
              <a:clrFrom>
                <a:srgbClr val="FFFFFF"/>
              </a:clrFrom>
              <a:clrTo>
                <a:srgbClr val="FFFFFF">
                  <a:alpha val="0"/>
                </a:srgbClr>
              </a:clrTo>
            </a:clrChange>
          </a:blip>
          <a:stretch>
            <a:fillRect/>
          </a:stretch>
        </p:blipFill>
        <p:spPr>
          <a:xfrm>
            <a:off x="1707875" y="3936999"/>
            <a:ext cx="2366107" cy="2507121"/>
          </a:xfrm>
          <a:prstGeom prst="rect">
            <a:avLst/>
          </a:prstGeom>
        </p:spPr>
      </p:pic>
      <p:pic>
        <p:nvPicPr>
          <p:cNvPr id="52" name="Picture 51"/>
          <p:cNvPicPr>
            <a:picLocks noChangeAspect="1"/>
          </p:cNvPicPr>
          <p:nvPr/>
        </p:nvPicPr>
        <p:blipFill>
          <a:blip r:embed="rId9">
            <a:clrChange>
              <a:clrFrom>
                <a:srgbClr val="FFFFFF"/>
              </a:clrFrom>
              <a:clrTo>
                <a:srgbClr val="FFFFFF">
                  <a:alpha val="0"/>
                </a:srgbClr>
              </a:clrTo>
            </a:clrChange>
          </a:blip>
          <a:stretch>
            <a:fillRect/>
          </a:stretch>
        </p:blipFill>
        <p:spPr>
          <a:xfrm>
            <a:off x="388510" y="4423247"/>
            <a:ext cx="1948290" cy="1926642"/>
          </a:xfrm>
          <a:prstGeom prst="rect">
            <a:avLst/>
          </a:prstGeom>
        </p:spPr>
      </p:pic>
      <p:pic>
        <p:nvPicPr>
          <p:cNvPr id="53" name="Picture 52"/>
          <p:cNvPicPr>
            <a:picLocks noChangeAspect="1"/>
          </p:cNvPicPr>
          <p:nvPr/>
        </p:nvPicPr>
        <p:blipFill>
          <a:blip r:embed="rId10">
            <a:clrChange>
              <a:clrFrom>
                <a:srgbClr val="FFFFFF"/>
              </a:clrFrom>
              <a:clrTo>
                <a:srgbClr val="FFFFFF">
                  <a:alpha val="0"/>
                </a:srgbClr>
              </a:clrTo>
            </a:clrChange>
          </a:blip>
          <a:stretch>
            <a:fillRect/>
          </a:stretch>
        </p:blipFill>
        <p:spPr>
          <a:xfrm>
            <a:off x="3016487" y="4180474"/>
            <a:ext cx="1317051" cy="1910078"/>
          </a:xfrm>
          <a:prstGeom prst="rect">
            <a:avLst/>
          </a:prstGeom>
        </p:spPr>
      </p:pic>
      <p:pic>
        <p:nvPicPr>
          <p:cNvPr id="54" name="Picture 53"/>
          <p:cNvPicPr>
            <a:picLocks noChangeAspect="1"/>
          </p:cNvPicPr>
          <p:nvPr/>
        </p:nvPicPr>
        <p:blipFill>
          <a:blip r:embed="rId11">
            <a:clrChange>
              <a:clrFrom>
                <a:srgbClr val="FFFFFF"/>
              </a:clrFrom>
              <a:clrTo>
                <a:srgbClr val="FFFFFF">
                  <a:alpha val="0"/>
                </a:srgbClr>
              </a:clrTo>
            </a:clrChange>
          </a:blip>
          <a:stretch>
            <a:fillRect/>
          </a:stretch>
        </p:blipFill>
        <p:spPr>
          <a:xfrm>
            <a:off x="7364978" y="2930585"/>
            <a:ext cx="1396005" cy="2389576"/>
          </a:xfrm>
          <a:prstGeom prst="rect">
            <a:avLst/>
          </a:prstGeom>
        </p:spPr>
      </p:pic>
      <p:pic>
        <p:nvPicPr>
          <p:cNvPr id="55" name="Picture 54"/>
          <p:cNvPicPr>
            <a:picLocks noChangeAspect="1"/>
          </p:cNvPicPr>
          <p:nvPr/>
        </p:nvPicPr>
        <p:blipFill>
          <a:blip r:embed="rId12">
            <a:clrChange>
              <a:clrFrom>
                <a:srgbClr val="FFFFFF"/>
              </a:clrFrom>
              <a:clrTo>
                <a:srgbClr val="FFFFFF">
                  <a:alpha val="0"/>
                </a:srgbClr>
              </a:clrTo>
            </a:clrChange>
          </a:blip>
          <a:stretch>
            <a:fillRect/>
          </a:stretch>
        </p:blipFill>
        <p:spPr>
          <a:xfrm>
            <a:off x="9469850" y="2690347"/>
            <a:ext cx="2743200" cy="3241964"/>
          </a:xfrm>
          <a:prstGeom prst="rect">
            <a:avLst/>
          </a:prstGeom>
        </p:spPr>
      </p:pic>
      <p:pic>
        <p:nvPicPr>
          <p:cNvPr id="56" name="Picture 55"/>
          <p:cNvPicPr>
            <a:picLocks noChangeAspect="1"/>
          </p:cNvPicPr>
          <p:nvPr/>
        </p:nvPicPr>
        <p:blipFill>
          <a:blip r:embed="rId13">
            <a:clrChange>
              <a:clrFrom>
                <a:srgbClr val="FFFFFF"/>
              </a:clrFrom>
              <a:clrTo>
                <a:srgbClr val="FFFFFF">
                  <a:alpha val="0"/>
                </a:srgbClr>
              </a:clrTo>
            </a:clrChange>
          </a:blip>
          <a:stretch>
            <a:fillRect/>
          </a:stretch>
        </p:blipFill>
        <p:spPr>
          <a:xfrm>
            <a:off x="8910956" y="4027520"/>
            <a:ext cx="2415312" cy="2407108"/>
          </a:xfrm>
          <a:prstGeom prst="rect">
            <a:avLst/>
          </a:prstGeom>
        </p:spPr>
      </p:pic>
      <p:pic>
        <p:nvPicPr>
          <p:cNvPr id="57" name="Picture 56"/>
          <p:cNvPicPr>
            <a:picLocks noChangeAspect="1"/>
          </p:cNvPicPr>
          <p:nvPr/>
        </p:nvPicPr>
        <p:blipFill>
          <a:blip r:embed="rId14">
            <a:clrChange>
              <a:clrFrom>
                <a:srgbClr val="FFFFFF"/>
              </a:clrFrom>
              <a:clrTo>
                <a:srgbClr val="FFFFFF">
                  <a:alpha val="0"/>
                </a:srgbClr>
              </a:clrTo>
            </a:clrChange>
          </a:blip>
          <a:stretch>
            <a:fillRect/>
          </a:stretch>
        </p:blipFill>
        <p:spPr>
          <a:xfrm>
            <a:off x="9129286" y="4065567"/>
            <a:ext cx="1978651" cy="1553059"/>
          </a:xfrm>
          <a:prstGeom prst="rect">
            <a:avLst/>
          </a:prstGeom>
        </p:spPr>
      </p:pic>
      <p:pic>
        <p:nvPicPr>
          <p:cNvPr id="58" name="Picture 57"/>
          <p:cNvPicPr>
            <a:picLocks noChangeAspect="1"/>
          </p:cNvPicPr>
          <p:nvPr/>
        </p:nvPicPr>
        <p:blipFill>
          <a:blip r:embed="rId15">
            <a:clrChange>
              <a:clrFrom>
                <a:srgbClr val="FFFFFF"/>
              </a:clrFrom>
              <a:clrTo>
                <a:srgbClr val="FFFFFF">
                  <a:alpha val="0"/>
                </a:srgbClr>
              </a:clrTo>
            </a:clrChange>
          </a:blip>
          <a:stretch>
            <a:fillRect/>
          </a:stretch>
        </p:blipFill>
        <p:spPr>
          <a:xfrm>
            <a:off x="6180202" y="4065567"/>
            <a:ext cx="2240217" cy="2245289"/>
          </a:xfrm>
          <a:prstGeom prst="rect">
            <a:avLst/>
          </a:prstGeom>
        </p:spPr>
      </p:pic>
      <p:pic>
        <p:nvPicPr>
          <p:cNvPr id="59" name="Picture 58"/>
          <p:cNvPicPr>
            <a:picLocks noChangeAspect="1"/>
          </p:cNvPicPr>
          <p:nvPr/>
        </p:nvPicPr>
        <p:blipFill>
          <a:blip r:embed="rId16">
            <a:clrChange>
              <a:clrFrom>
                <a:srgbClr val="FFFFFF"/>
              </a:clrFrom>
              <a:clrTo>
                <a:srgbClr val="FFFFFF">
                  <a:alpha val="0"/>
                </a:srgbClr>
              </a:clrTo>
            </a:clrChange>
          </a:blip>
          <a:stretch>
            <a:fillRect/>
          </a:stretch>
        </p:blipFill>
        <p:spPr>
          <a:xfrm>
            <a:off x="7122681" y="2383441"/>
            <a:ext cx="484594" cy="518065"/>
          </a:xfrm>
          <a:prstGeom prst="rect">
            <a:avLst/>
          </a:prstGeom>
        </p:spPr>
      </p:pic>
      <p:pic>
        <p:nvPicPr>
          <p:cNvPr id="76" name="Picture 8" descr="GIF bird robin animation - animated GIF on GIFER"/>
          <p:cNvPicPr>
            <a:picLocks noChangeAspect="1" noChangeArrowheads="1" noCrop="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99490" y="-391766"/>
            <a:ext cx="1682119" cy="1539139"/>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8" descr="GIF bird robin animation - animated GIF on GIFER"/>
          <p:cNvPicPr>
            <a:picLocks noChangeAspect="1" noChangeArrowheads="1" noCrop="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69204" y="-60658"/>
            <a:ext cx="1682119" cy="1539139"/>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1060232" y="1542063"/>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TextBox 24"/>
          <p:cNvSpPr txBox="1"/>
          <p:nvPr/>
        </p:nvSpPr>
        <p:spPr>
          <a:xfrm>
            <a:off x="2082707" y="1112804"/>
            <a:ext cx="9243561"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VUI CHƠI BÃI BIỂN</a:t>
            </a:r>
          </a:p>
        </p:txBody>
      </p:sp>
    </p:spTree>
    <p:extLst>
      <p:ext uri="{BB962C8B-B14F-4D97-AF65-F5344CB8AC3E}">
        <p14:creationId xmlns:p14="http://schemas.microsoft.com/office/powerpoint/2010/main" val="99772982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fill="hold" nodeType="withEffect">
                                  <p:stCondLst>
                                    <p:cond delay="0"/>
                                  </p:stCondLst>
                                  <p:childTnLst>
                                    <p:animMotion origin="layout" path="M -4.58333E-6 -2.59259E-6 L -4.58333E-6 -2.59259E-6 C 0.00391 -0.00162 0.01355 -0.00463 0.01784 -0.00856 C 0.02123 -0.01157 0.02266 -0.01319 0.02618 -0.01481 L 0.03568 -0.01898 C 0.04701 -0.03935 0.03256 -0.01527 0.04284 -0.02754 C 0.04427 -0.02916 0.04506 -0.03194 0.04636 -0.03379 C 0.04753 -0.03541 0.04883 -0.0368 0.05 -0.03819 C 0.05417 -0.04953 0.0543 -0.04745 0.05586 -0.05717 C 0.05638 -0.05995 0.05664 -0.06273 0.05717 -0.06551 C 0.05664 -0.06921 0.0569 -0.07314 0.05586 -0.07615 C 0.05482 -0.07963 0.05065 -0.08148 0.04883 -0.0824 C 0.04323 -0.08171 0.0375 -0.08264 0.03217 -0.08032 C 0.02175 -0.07639 0.03217 -0.07291 0.02383 -0.07199 C 0.01276 -0.0706 0.00157 -0.0706 -0.0095 -0.0699 C -0.01185 -0.06713 -0.0151 -0.06551 -0.01666 -0.06134 C -0.01979 -0.05301 -0.01783 -0.05648 -0.02265 -0.05069 C -0.02304 -0.04791 -0.02369 -0.04514 -0.02382 -0.04236 C -0.02448 -0.02824 -0.02317 -0.01389 -0.025 -2.59259E-6 C -0.02539 0.00301 -0.02825 0.00255 -0.02981 0.00417 C -0.03216 0.00672 -0.0345 0.00973 -0.03685 0.01273 L -0.04049 0.0169 C -0.04218 0.02616 -0.04323 0.02755 -0.03932 0.04005 C -0.03867 0.04213 -0.03685 0.04144 -0.03567 0.04236 C -0.03177 0.04144 -0.02773 0.04167 -0.02382 0.04005 C -0.01992 0.03843 -0.01692 0.02709 -0.01549 0.02315 L -0.01067 0.01042 L -0.00716 0.00625 C -0.00677 0.00417 -0.00703 0.00116 -0.00599 -2.59259E-6 C -0.0039 -0.00254 -0.00104 -2.59259E-6 -4.58333E-6 -2.59259E-6 Z " pathEditMode="relative" ptsTypes="AAAAAAAAAAAAAAAAAAAAAAAAAAAAAA">
                                      <p:cBhvr>
                                        <p:cTn id="6" dur="5000" fill="hold"/>
                                        <p:tgtEl>
                                          <p:spTgt spid="36"/>
                                        </p:tgtEl>
                                        <p:attrNameLst>
                                          <p:attrName>ppt_x</p:attrName>
                                          <p:attrName>ppt_y</p:attrName>
                                        </p:attrNameLst>
                                      </p:cBhvr>
                                    </p:animMotion>
                                  </p:childTnLst>
                                </p:cTn>
                              </p:par>
                              <p:par>
                                <p:cTn id="7" presetID="32" presetClass="emph" presetSubtype="0" repeatCount="indefinite" fill="hold" nodeType="withEffect">
                                  <p:stCondLst>
                                    <p:cond delay="0"/>
                                  </p:stCondLst>
                                  <p:childTnLst>
                                    <p:animRot by="120000">
                                      <p:cBhvr>
                                        <p:cTn id="8" dur="500" fill="hold">
                                          <p:stCondLst>
                                            <p:cond delay="0"/>
                                          </p:stCondLst>
                                        </p:cTn>
                                        <p:tgtEl>
                                          <p:spTgt spid="36"/>
                                        </p:tgtEl>
                                        <p:attrNameLst>
                                          <p:attrName>r</p:attrName>
                                        </p:attrNameLst>
                                      </p:cBhvr>
                                    </p:animRot>
                                    <p:animRot by="-240000">
                                      <p:cBhvr>
                                        <p:cTn id="9" dur="1000" fill="hold">
                                          <p:stCondLst>
                                            <p:cond delay="1000"/>
                                          </p:stCondLst>
                                        </p:cTn>
                                        <p:tgtEl>
                                          <p:spTgt spid="36"/>
                                        </p:tgtEl>
                                        <p:attrNameLst>
                                          <p:attrName>r</p:attrName>
                                        </p:attrNameLst>
                                      </p:cBhvr>
                                    </p:animRot>
                                    <p:animRot by="240000">
                                      <p:cBhvr>
                                        <p:cTn id="10" dur="1000" fill="hold">
                                          <p:stCondLst>
                                            <p:cond delay="2000"/>
                                          </p:stCondLst>
                                        </p:cTn>
                                        <p:tgtEl>
                                          <p:spTgt spid="36"/>
                                        </p:tgtEl>
                                        <p:attrNameLst>
                                          <p:attrName>r</p:attrName>
                                        </p:attrNameLst>
                                      </p:cBhvr>
                                    </p:animRot>
                                    <p:animRot by="-240000">
                                      <p:cBhvr>
                                        <p:cTn id="11" dur="1000" fill="hold">
                                          <p:stCondLst>
                                            <p:cond delay="3000"/>
                                          </p:stCondLst>
                                        </p:cTn>
                                        <p:tgtEl>
                                          <p:spTgt spid="36"/>
                                        </p:tgtEl>
                                        <p:attrNameLst>
                                          <p:attrName>r</p:attrName>
                                        </p:attrNameLst>
                                      </p:cBhvr>
                                    </p:animRot>
                                    <p:animRot by="120000">
                                      <p:cBhvr>
                                        <p:cTn id="12" dur="1000" fill="hold">
                                          <p:stCondLst>
                                            <p:cond delay="4000"/>
                                          </p:stCondLst>
                                        </p:cTn>
                                        <p:tgtEl>
                                          <p:spTgt spid="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ẤM BUÔN BÁN, CẤM REUP"/>
          <p:cNvPicPr>
            <a:picLocks noChangeAspect="1"/>
          </p:cNvPicPr>
          <p:nvPr/>
        </p:nvPicPr>
        <p:blipFill>
          <a:blip r:embed="rId3"/>
          <a:stretch>
            <a:fillRect/>
          </a:stretch>
        </p:blipFill>
        <p:spPr>
          <a:xfrm>
            <a:off x="0" y="0"/>
            <a:ext cx="12290601" cy="9888569"/>
          </a:xfrm>
          <a:prstGeom prst="rect">
            <a:avLst/>
          </a:prstGeom>
        </p:spPr>
      </p:pic>
      <p:pic>
        <p:nvPicPr>
          <p:cNvPr id="31" name="CẤM BUÔN BÁN, CẤM REUP"/>
          <p:cNvPicPr>
            <a:picLocks noChangeAspect="1"/>
          </p:cNvPicPr>
          <p:nvPr/>
        </p:nvPicPr>
        <p:blipFill>
          <a:blip r:embed="rId4">
            <a:extLst>
              <a:ext uri="{28A0092B-C50C-407E-A947-70E740481C1C}">
                <a14:useLocalDpi xmlns:a14="http://schemas.microsoft.com/office/drawing/2010/main" val="0"/>
              </a:ext>
            </a:extLst>
          </a:blip>
          <a:srcRect/>
          <a:stretch/>
        </p:blipFill>
        <p:spPr>
          <a:xfrm>
            <a:off x="-136634" y="-638550"/>
            <a:ext cx="12595571" cy="11630607"/>
          </a:xfrm>
          <a:prstGeom prst="rect">
            <a:avLst/>
          </a:prstGeom>
        </p:spPr>
      </p:pic>
      <p:pic>
        <p:nvPicPr>
          <p:cNvPr id="36" name="CẤM BUÔN BÁN, CẤM REUP"/>
          <p:cNvPicPr>
            <a:picLocks noChangeAspect="1"/>
          </p:cNvPicPr>
          <p:nvPr/>
        </p:nvPicPr>
        <p:blipFill>
          <a:blip r:embed="rId5">
            <a:clrChange>
              <a:clrFrom>
                <a:srgbClr val="FFFFFF"/>
              </a:clrFrom>
              <a:clrTo>
                <a:srgbClr val="FFFFFF">
                  <a:alpha val="0"/>
                </a:srgbClr>
              </a:clrTo>
            </a:clrChange>
          </a:blip>
          <a:stretch>
            <a:fillRect/>
          </a:stretch>
        </p:blipFill>
        <p:spPr>
          <a:xfrm>
            <a:off x="9399599" y="719258"/>
            <a:ext cx="1764020" cy="1006254"/>
          </a:xfrm>
          <a:prstGeom prst="rect">
            <a:avLst/>
          </a:prstGeom>
        </p:spPr>
      </p:pic>
      <p:pic>
        <p:nvPicPr>
          <p:cNvPr id="51" name="Vào http://fb.com/nkpowerskills tải game miễn phí"/>
          <p:cNvPicPr>
            <a:picLocks noChangeAspect="1"/>
          </p:cNvPicPr>
          <p:nvPr/>
        </p:nvPicPr>
        <p:blipFill>
          <a:blip r:embed="rId6">
            <a:clrChange>
              <a:clrFrom>
                <a:srgbClr val="FFFFFF"/>
              </a:clrFrom>
              <a:clrTo>
                <a:srgbClr val="FFFFFF">
                  <a:alpha val="0"/>
                </a:srgbClr>
              </a:clrTo>
            </a:clrChange>
          </a:blip>
          <a:stretch>
            <a:fillRect/>
          </a:stretch>
        </p:blipFill>
        <p:spPr>
          <a:xfrm>
            <a:off x="1707875" y="3936999"/>
            <a:ext cx="2366107" cy="2507121"/>
          </a:xfrm>
          <a:prstGeom prst="rect">
            <a:avLst/>
          </a:prstGeom>
        </p:spPr>
      </p:pic>
      <p:pic>
        <p:nvPicPr>
          <p:cNvPr id="52" name="ĐC SHARE MIỄN PHÍ BỞI NK POWERSKILLS"/>
          <p:cNvPicPr>
            <a:picLocks noChangeAspect="1"/>
          </p:cNvPicPr>
          <p:nvPr/>
        </p:nvPicPr>
        <p:blipFill>
          <a:blip r:embed="rId7">
            <a:clrChange>
              <a:clrFrom>
                <a:srgbClr val="FFFFFF"/>
              </a:clrFrom>
              <a:clrTo>
                <a:srgbClr val="FFFFFF">
                  <a:alpha val="0"/>
                </a:srgbClr>
              </a:clrTo>
            </a:clrChange>
          </a:blip>
          <a:stretch>
            <a:fillRect/>
          </a:stretch>
        </p:blipFill>
        <p:spPr>
          <a:xfrm>
            <a:off x="388510" y="4423247"/>
            <a:ext cx="1948290" cy="1926642"/>
          </a:xfrm>
          <a:prstGeom prst="rect">
            <a:avLst/>
          </a:prstGeom>
        </p:spPr>
      </p:pic>
      <p:pic>
        <p:nvPicPr>
          <p:cNvPr id="53" name="CẤM BUÔN BÁN, CẤM REUP"/>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94719" y="4161013"/>
            <a:ext cx="1317051" cy="1846552"/>
          </a:xfrm>
          <a:prstGeom prst="rect">
            <a:avLst/>
          </a:prstGeom>
        </p:spPr>
      </p:pic>
      <p:pic>
        <p:nvPicPr>
          <p:cNvPr id="55" name="ĐC SHARE MIỄN PHÍ BỞI NK POWERSKILLS"/>
          <p:cNvPicPr>
            <a:picLocks noChangeAspect="1"/>
          </p:cNvPicPr>
          <p:nvPr/>
        </p:nvPicPr>
        <p:blipFill>
          <a:blip r:embed="rId9">
            <a:clrChange>
              <a:clrFrom>
                <a:srgbClr val="FFFFFF"/>
              </a:clrFrom>
              <a:clrTo>
                <a:srgbClr val="FFFFFF">
                  <a:alpha val="0"/>
                </a:srgbClr>
              </a:clrTo>
            </a:clrChange>
          </a:blip>
          <a:stretch>
            <a:fillRect/>
          </a:stretch>
        </p:blipFill>
        <p:spPr>
          <a:xfrm>
            <a:off x="9469850" y="2690347"/>
            <a:ext cx="2743200" cy="3241964"/>
          </a:xfrm>
          <a:prstGeom prst="rect">
            <a:avLst/>
          </a:prstGeom>
        </p:spPr>
      </p:pic>
      <p:pic>
        <p:nvPicPr>
          <p:cNvPr id="56" name="CẤM BUÔN BÁN, CẤM REUP"/>
          <p:cNvPicPr>
            <a:picLocks noChangeAspect="1"/>
          </p:cNvPicPr>
          <p:nvPr/>
        </p:nvPicPr>
        <p:blipFill>
          <a:blip r:embed="rId10">
            <a:clrChange>
              <a:clrFrom>
                <a:srgbClr val="FFFFFF"/>
              </a:clrFrom>
              <a:clrTo>
                <a:srgbClr val="FFFFFF">
                  <a:alpha val="0"/>
                </a:srgbClr>
              </a:clrTo>
            </a:clrChange>
          </a:blip>
          <a:stretch>
            <a:fillRect/>
          </a:stretch>
        </p:blipFill>
        <p:spPr>
          <a:xfrm>
            <a:off x="8910956" y="4027520"/>
            <a:ext cx="2415312" cy="2407108"/>
          </a:xfrm>
          <a:prstGeom prst="rect">
            <a:avLst/>
          </a:prstGeom>
        </p:spPr>
      </p:pic>
      <p:pic>
        <p:nvPicPr>
          <p:cNvPr id="57" name="Vào http://fb.com/nkpowerskills tải game miễn phí"/>
          <p:cNvPicPr>
            <a:picLocks noChangeAspect="1"/>
          </p:cNvPicPr>
          <p:nvPr/>
        </p:nvPicPr>
        <p:blipFill>
          <a:blip r:embed="rId11">
            <a:clrChange>
              <a:clrFrom>
                <a:srgbClr val="FFFFFF"/>
              </a:clrFrom>
              <a:clrTo>
                <a:srgbClr val="FFFFFF">
                  <a:alpha val="0"/>
                </a:srgbClr>
              </a:clrTo>
            </a:clrChange>
          </a:blip>
          <a:stretch>
            <a:fillRect/>
          </a:stretch>
        </p:blipFill>
        <p:spPr>
          <a:xfrm>
            <a:off x="9129286" y="4065567"/>
            <a:ext cx="1978651" cy="1553059"/>
          </a:xfrm>
          <a:prstGeom prst="rect">
            <a:avLst/>
          </a:prstGeom>
        </p:spPr>
      </p:pic>
      <p:pic>
        <p:nvPicPr>
          <p:cNvPr id="58" name="ĐC SHARE MIỄN PHÍ BỞI NK POWERSKILLS"/>
          <p:cNvPicPr>
            <a:picLocks noChangeAspect="1"/>
          </p:cNvPicPr>
          <p:nvPr/>
        </p:nvPicPr>
        <p:blipFill>
          <a:blip r:embed="rId12">
            <a:clrChange>
              <a:clrFrom>
                <a:srgbClr val="FFFFFF"/>
              </a:clrFrom>
              <a:clrTo>
                <a:srgbClr val="FFFFFF">
                  <a:alpha val="0"/>
                </a:srgbClr>
              </a:clrTo>
            </a:clrChange>
          </a:blip>
          <a:stretch>
            <a:fillRect/>
          </a:stretch>
        </p:blipFill>
        <p:spPr>
          <a:xfrm>
            <a:off x="6180202" y="4065567"/>
            <a:ext cx="2240217" cy="2245289"/>
          </a:xfrm>
          <a:prstGeom prst="rect">
            <a:avLst/>
          </a:prstGeom>
        </p:spPr>
      </p:pic>
      <p:pic>
        <p:nvPicPr>
          <p:cNvPr id="59" name="CẤM BUÔN BÁN, CẤM REUP"/>
          <p:cNvPicPr>
            <a:picLocks noChangeAspect="1"/>
          </p:cNvPicPr>
          <p:nvPr/>
        </p:nvPicPr>
        <p:blipFill>
          <a:blip r:embed="rId13">
            <a:clrChange>
              <a:clrFrom>
                <a:srgbClr val="FFFFFF"/>
              </a:clrFrom>
              <a:clrTo>
                <a:srgbClr val="FFFFFF">
                  <a:alpha val="0"/>
                </a:srgbClr>
              </a:clrTo>
            </a:clrChange>
          </a:blip>
          <a:stretch>
            <a:fillRect/>
          </a:stretch>
        </p:blipFill>
        <p:spPr>
          <a:xfrm>
            <a:off x="7122681" y="2383441"/>
            <a:ext cx="484594" cy="518065"/>
          </a:xfrm>
          <a:prstGeom prst="rect">
            <a:avLst/>
          </a:prstGeom>
        </p:spPr>
      </p:pic>
      <p:pic>
        <p:nvPicPr>
          <p:cNvPr id="70" name="Vào http://fb.com/nkpowerskills tải game miễn phí">
            <a:hlinkClick r:id="rId14" action="ppaction://hlinksldjump"/>
          </p:cNvPr>
          <p:cNvPicPr>
            <a:picLocks noChangeAspect="1"/>
          </p:cNvPicPr>
          <p:nvPr/>
        </p:nvPicPr>
        <p:blipFill rotWithShape="1">
          <a:blip r:embed="rId15"/>
          <a:srcRect l="3063" t="3063" r="1904" b="3776"/>
          <a:stretch/>
        </p:blipFill>
        <p:spPr>
          <a:xfrm>
            <a:off x="382877" y="75965"/>
            <a:ext cx="957372" cy="938515"/>
          </a:xfrm>
          <a:prstGeom prst="rect">
            <a:avLst/>
          </a:prstGeom>
        </p:spPr>
      </p:pic>
      <p:pic>
        <p:nvPicPr>
          <p:cNvPr id="72" name="CẤM BUÔN BÁN, CẤM REUP">
            <a:hlinkClick r:id="rId16" action="ppaction://hlinksldjump"/>
          </p:cNvPr>
          <p:cNvPicPr>
            <a:picLocks noChangeAspect="1"/>
          </p:cNvPicPr>
          <p:nvPr/>
        </p:nvPicPr>
        <p:blipFill>
          <a:blip r:embed="rId17"/>
          <a:stretch>
            <a:fillRect/>
          </a:stretch>
        </p:blipFill>
        <p:spPr>
          <a:xfrm>
            <a:off x="1301343" y="75965"/>
            <a:ext cx="1012348" cy="1012348"/>
          </a:xfrm>
          <a:prstGeom prst="rect">
            <a:avLst/>
          </a:prstGeom>
        </p:spPr>
      </p:pic>
      <p:pic>
        <p:nvPicPr>
          <p:cNvPr id="73" name="Vào http://fb.com/nkpowerskills tải game miễn phí">
            <a:hlinkClick r:id="rId18" action="ppaction://hlinksldjump"/>
          </p:cNvPr>
          <p:cNvPicPr>
            <a:picLocks noChangeAspect="1"/>
          </p:cNvPicPr>
          <p:nvPr/>
        </p:nvPicPr>
        <p:blipFill>
          <a:blip r:embed="rId19"/>
          <a:stretch>
            <a:fillRect/>
          </a:stretch>
        </p:blipFill>
        <p:spPr>
          <a:xfrm>
            <a:off x="2274785" y="75965"/>
            <a:ext cx="1012348" cy="1012348"/>
          </a:xfrm>
          <a:prstGeom prst="rect">
            <a:avLst/>
          </a:prstGeom>
        </p:spPr>
      </p:pic>
      <p:pic>
        <p:nvPicPr>
          <p:cNvPr id="76" name="CẤM BUÔN BÁN, CẤM REUP" descr="GIF bird robin animation - animated GIF on GIFER"/>
          <p:cNvPicPr>
            <a:picLocks noChangeAspect="1" noChangeArrowheads="1" noCrop="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99490" y="-391766"/>
            <a:ext cx="1682119" cy="1539139"/>
          </a:xfrm>
          <a:prstGeom prst="rect">
            <a:avLst/>
          </a:prstGeom>
          <a:noFill/>
          <a:extLst>
            <a:ext uri="{909E8E84-426E-40DD-AFC4-6F175D3DCCD1}">
              <a14:hiddenFill xmlns:a14="http://schemas.microsoft.com/office/drawing/2010/main">
                <a:solidFill>
                  <a:srgbClr val="FFFFFF"/>
                </a:solidFill>
              </a14:hiddenFill>
            </a:ext>
          </a:extLst>
        </p:spPr>
      </p:pic>
      <p:pic>
        <p:nvPicPr>
          <p:cNvPr id="77" name="Vào http://fb.com/nkpowerskills tải game miễn phí" descr="GIF bird robin animation - animated GIF on GIFER"/>
          <p:cNvPicPr>
            <a:picLocks noChangeAspect="1" noChangeArrowheads="1" noCrop="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88919" y="448631"/>
            <a:ext cx="1682119" cy="1539139"/>
          </a:xfrm>
          <a:prstGeom prst="rect">
            <a:avLst/>
          </a:prstGeom>
          <a:noFill/>
          <a:extLst>
            <a:ext uri="{909E8E84-426E-40DD-AFC4-6F175D3DCCD1}">
              <a14:hiddenFill xmlns:a14="http://schemas.microsoft.com/office/drawing/2010/main">
                <a:solidFill>
                  <a:srgbClr val="FFFFFF"/>
                </a:solidFill>
              </a14:hiddenFill>
            </a:ext>
          </a:extLst>
        </p:spPr>
      </p:pic>
      <p:sp>
        <p:nvSpPr>
          <p:cNvPr id="3" name="Right Arrow 2">
            <a:hlinkClick r:id="rId21" action="ppaction://hlinksldjump"/>
          </p:cNvPr>
          <p:cNvSpPr/>
          <p:nvPr/>
        </p:nvSpPr>
        <p:spPr>
          <a:xfrm>
            <a:off x="10643959" y="35655"/>
            <a:ext cx="1207657" cy="54714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11049880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fill="hold" nodeType="withEffect">
                                  <p:stCondLst>
                                    <p:cond delay="0"/>
                                  </p:stCondLst>
                                  <p:childTnLst>
                                    <p:animMotion origin="layout" path="M -4.58333E-6 -2.59259E-6 L -4.58333E-6 -2.59259E-6 C 0.00391 -0.00162 0.01355 -0.00463 0.01784 -0.00856 C 0.02123 -0.01157 0.02266 -0.01319 0.02618 -0.01481 L 0.03568 -0.01898 C 0.04701 -0.03935 0.03256 -0.01527 0.04284 -0.02754 C 0.04427 -0.02916 0.04506 -0.03194 0.04636 -0.03379 C 0.04753 -0.03541 0.04883 -0.0368 0.05 -0.03819 C 0.05417 -0.04953 0.0543 -0.04745 0.05586 -0.05717 C 0.05638 -0.05995 0.05664 -0.06273 0.05717 -0.06551 C 0.05664 -0.06921 0.0569 -0.07314 0.05586 -0.07615 C 0.05482 -0.07963 0.05065 -0.08148 0.04883 -0.0824 C 0.04323 -0.08171 0.0375 -0.08264 0.03217 -0.08032 C 0.02175 -0.07639 0.03217 -0.07291 0.02383 -0.07199 C 0.01276 -0.0706 0.00157 -0.0706 -0.0095 -0.0699 C -0.01185 -0.06713 -0.0151 -0.06551 -0.01666 -0.06134 C -0.01979 -0.05301 -0.01783 -0.05648 -0.02265 -0.05069 C -0.02304 -0.04791 -0.02369 -0.04514 -0.02382 -0.04236 C -0.02448 -0.02824 -0.02317 -0.01389 -0.025 -2.59259E-6 C -0.02539 0.00301 -0.02825 0.00255 -0.02981 0.00417 C -0.03216 0.00672 -0.0345 0.00973 -0.03685 0.01273 L -0.04049 0.0169 C -0.04218 0.02616 -0.04323 0.02755 -0.03932 0.04005 C -0.03867 0.04213 -0.03685 0.04144 -0.03567 0.04236 C -0.03177 0.04144 -0.02773 0.04167 -0.02382 0.04005 C -0.01992 0.03843 -0.01692 0.02709 -0.01549 0.02315 L -0.01067 0.01042 L -0.00716 0.00625 C -0.00677 0.00417 -0.00703 0.00116 -0.00599 -2.59259E-6 C -0.0039 -0.00254 -0.00104 -2.59259E-6 -4.58333E-6 -2.59259E-6 Z " pathEditMode="relative" ptsTypes="AAAAAAAAAAAAAAAAAAAAAAAAAAAAAA">
                                      <p:cBhvr>
                                        <p:cTn id="6" dur="5000" fill="hold"/>
                                        <p:tgtEl>
                                          <p:spTgt spid="36"/>
                                        </p:tgtEl>
                                        <p:attrNameLst>
                                          <p:attrName>ppt_x</p:attrName>
                                          <p:attrName>ppt_y</p:attrName>
                                        </p:attrNameLst>
                                      </p:cBhvr>
                                    </p:animMotion>
                                  </p:childTnLst>
                                </p:cTn>
                              </p:par>
                              <p:par>
                                <p:cTn id="7" presetID="32" presetClass="emph" presetSubtype="0" repeatCount="indefinite" fill="hold" nodeType="withEffect">
                                  <p:stCondLst>
                                    <p:cond delay="0"/>
                                  </p:stCondLst>
                                  <p:childTnLst>
                                    <p:animRot by="120000">
                                      <p:cBhvr>
                                        <p:cTn id="8" dur="500" fill="hold">
                                          <p:stCondLst>
                                            <p:cond delay="0"/>
                                          </p:stCondLst>
                                        </p:cTn>
                                        <p:tgtEl>
                                          <p:spTgt spid="36"/>
                                        </p:tgtEl>
                                        <p:attrNameLst>
                                          <p:attrName>r</p:attrName>
                                        </p:attrNameLst>
                                      </p:cBhvr>
                                    </p:animRot>
                                    <p:animRot by="-240000">
                                      <p:cBhvr>
                                        <p:cTn id="9" dur="1000" fill="hold">
                                          <p:stCondLst>
                                            <p:cond delay="1000"/>
                                          </p:stCondLst>
                                        </p:cTn>
                                        <p:tgtEl>
                                          <p:spTgt spid="36"/>
                                        </p:tgtEl>
                                        <p:attrNameLst>
                                          <p:attrName>r</p:attrName>
                                        </p:attrNameLst>
                                      </p:cBhvr>
                                    </p:animRot>
                                    <p:animRot by="240000">
                                      <p:cBhvr>
                                        <p:cTn id="10" dur="1000" fill="hold">
                                          <p:stCondLst>
                                            <p:cond delay="2000"/>
                                          </p:stCondLst>
                                        </p:cTn>
                                        <p:tgtEl>
                                          <p:spTgt spid="36"/>
                                        </p:tgtEl>
                                        <p:attrNameLst>
                                          <p:attrName>r</p:attrName>
                                        </p:attrNameLst>
                                      </p:cBhvr>
                                    </p:animRot>
                                    <p:animRot by="-240000">
                                      <p:cBhvr>
                                        <p:cTn id="11" dur="1000" fill="hold">
                                          <p:stCondLst>
                                            <p:cond delay="3000"/>
                                          </p:stCondLst>
                                        </p:cTn>
                                        <p:tgtEl>
                                          <p:spTgt spid="36"/>
                                        </p:tgtEl>
                                        <p:attrNameLst>
                                          <p:attrName>r</p:attrName>
                                        </p:attrNameLst>
                                      </p:cBhvr>
                                    </p:animRot>
                                    <p:animRot by="120000">
                                      <p:cBhvr>
                                        <p:cTn id="12" dur="1000" fill="hold">
                                          <p:stCondLst>
                                            <p:cond delay="4000"/>
                                          </p:stCondLst>
                                        </p:cTn>
                                        <p:tgtEl>
                                          <p:spTgt spid="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0"/>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nodeType="with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fade">
                                      <p:cBhvr>
                                        <p:cTn id="18" dur="500"/>
                                        <p:tgtEl>
                                          <p:spTgt spid="57"/>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fade">
                                      <p:cBhvr>
                                        <p:cTn id="22" dur="500"/>
                                        <p:tgtEl>
                                          <p:spTgt spid="56"/>
                                        </p:tgtEl>
                                      </p:cBhvr>
                                    </p:animEffect>
                                  </p:childTnLst>
                                  <p:subTnLst>
                                    <p:audio>
                                      <p:cMediaNode>
                                        <p:cTn display="0" masterRel="sameClick">
                                          <p:stCondLst>
                                            <p:cond evt="begin" delay="0">
                                              <p:tn val="20"/>
                                            </p:cond>
                                          </p:stCondLst>
                                          <p:endCondLst>
                                            <p:cond evt="onStopAudio" delay="0">
                                              <p:tgtEl>
                                                <p:sldTgt/>
                                              </p:tgtEl>
                                            </p:cond>
                                          </p:endCondLst>
                                        </p:cTn>
                                        <p:tgtEl>
                                          <p:sndTgt r:embed="rId2" name="Am-thanh-phep-thuat-www_nhacchuongvui_com.wav"/>
                                        </p:tgtEl>
                                      </p:cMediaNode>
                                    </p:audio>
                                  </p:subTnLst>
                                </p:cTn>
                              </p:par>
                              <p:par>
                                <p:cTn id="23" presetID="10" presetClass="entr" presetSubtype="0" fill="hold" nodeType="with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fade">
                                      <p:cBhvr>
                                        <p:cTn id="25" dur="500"/>
                                        <p:tgtEl>
                                          <p:spTgt spid="58"/>
                                        </p:tgtEl>
                                      </p:cBhvr>
                                    </p:animEffect>
                                  </p:childTnLst>
                                </p:cTn>
                              </p:par>
                              <p:par>
                                <p:cTn id="26" presetID="10" presetClass="entr" presetSubtype="0" fill="hold" nodeType="with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fade">
                                      <p:cBhvr>
                                        <p:cTn id="28" dur="500"/>
                                        <p:tgtEl>
                                          <p:spTgt spid="55"/>
                                        </p:tgtEl>
                                      </p:cBhvr>
                                    </p:animEffec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57"/>
                                        </p:tgtEl>
                                        <p:attrNameLst>
                                          <p:attrName>r</p:attrName>
                                        </p:attrNameLst>
                                      </p:cBhvr>
                                    </p:animRot>
                                    <p:animRot by="-240000">
                                      <p:cBhvr>
                                        <p:cTn id="31" dur="200" fill="hold">
                                          <p:stCondLst>
                                            <p:cond delay="200"/>
                                          </p:stCondLst>
                                        </p:cTn>
                                        <p:tgtEl>
                                          <p:spTgt spid="57"/>
                                        </p:tgtEl>
                                        <p:attrNameLst>
                                          <p:attrName>r</p:attrName>
                                        </p:attrNameLst>
                                      </p:cBhvr>
                                    </p:animRot>
                                    <p:animRot by="240000">
                                      <p:cBhvr>
                                        <p:cTn id="32" dur="200" fill="hold">
                                          <p:stCondLst>
                                            <p:cond delay="400"/>
                                          </p:stCondLst>
                                        </p:cTn>
                                        <p:tgtEl>
                                          <p:spTgt spid="57"/>
                                        </p:tgtEl>
                                        <p:attrNameLst>
                                          <p:attrName>r</p:attrName>
                                        </p:attrNameLst>
                                      </p:cBhvr>
                                    </p:animRot>
                                    <p:animRot by="-240000">
                                      <p:cBhvr>
                                        <p:cTn id="33" dur="200" fill="hold">
                                          <p:stCondLst>
                                            <p:cond delay="600"/>
                                          </p:stCondLst>
                                        </p:cTn>
                                        <p:tgtEl>
                                          <p:spTgt spid="57"/>
                                        </p:tgtEl>
                                        <p:attrNameLst>
                                          <p:attrName>r</p:attrName>
                                        </p:attrNameLst>
                                      </p:cBhvr>
                                    </p:animRot>
                                    <p:animRot by="120000">
                                      <p:cBhvr>
                                        <p:cTn id="34" dur="200" fill="hold">
                                          <p:stCondLst>
                                            <p:cond delay="800"/>
                                          </p:stCondLst>
                                        </p:cTn>
                                        <p:tgtEl>
                                          <p:spTgt spid="57"/>
                                        </p:tgtEl>
                                        <p:attrNameLst>
                                          <p:attrName>r</p:attrName>
                                        </p:attrNameLst>
                                      </p:cBhvr>
                                    </p:animRot>
                                  </p:childTnLst>
                                </p:cTn>
                              </p:par>
                              <p:par>
                                <p:cTn id="35" presetID="10" presetClass="exit" presetSubtype="0" fill="hold" nodeType="withEffect">
                                  <p:stCondLst>
                                    <p:cond delay="0"/>
                                  </p:stCondLst>
                                  <p:childTnLst>
                                    <p:animEffect transition="out" filter="fade">
                                      <p:cBhvr>
                                        <p:cTn id="36" dur="500"/>
                                        <p:tgtEl>
                                          <p:spTgt spid="70"/>
                                        </p:tgtEl>
                                      </p:cBhvr>
                                    </p:animEffect>
                                    <p:set>
                                      <p:cBhvr>
                                        <p:cTn id="37" dur="1" fill="hold">
                                          <p:stCondLst>
                                            <p:cond delay="4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38" restart="whenNotActive" fill="hold" evtFilter="cancelBubble" nodeType="interactiveSeq">
                <p:stCondLst>
                  <p:cond evt="onClick" delay="0">
                    <p:tgtEl>
                      <p:spTgt spid="72"/>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withEffect">
                                  <p:stCondLst>
                                    <p:cond delay="0"/>
                                  </p:stCondLst>
                                  <p:childTnLst>
                                    <p:set>
                                      <p:cBhvr>
                                        <p:cTn id="42" dur="1" fill="hold">
                                          <p:stCondLst>
                                            <p:cond delay="0"/>
                                          </p:stCondLst>
                                        </p:cTn>
                                        <p:tgtEl>
                                          <p:spTgt spid="53"/>
                                        </p:tgtEl>
                                        <p:attrNameLst>
                                          <p:attrName>style.visibility</p:attrName>
                                        </p:attrNameLst>
                                      </p:cBhvr>
                                      <p:to>
                                        <p:strVal val="visible"/>
                                      </p:to>
                                    </p:set>
                                    <p:animEffect transition="in" filter="fade">
                                      <p:cBhvr>
                                        <p:cTn id="43" dur="500"/>
                                        <p:tgtEl>
                                          <p:spTgt spid="53"/>
                                        </p:tgtEl>
                                      </p:cBhvr>
                                    </p:animEffect>
                                  </p:child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fade">
                                      <p:cBhvr>
                                        <p:cTn id="47" dur="500"/>
                                        <p:tgtEl>
                                          <p:spTgt spid="52"/>
                                        </p:tgtEl>
                                      </p:cBhvr>
                                    </p:animEffect>
                                  </p:childTnLst>
                                  <p:subTnLst>
                                    <p:audio>
                                      <p:cMediaNode>
                                        <p:cTn display="0" masterRel="sameClick">
                                          <p:stCondLst>
                                            <p:cond evt="begin" delay="0">
                                              <p:tn val="45"/>
                                            </p:cond>
                                          </p:stCondLst>
                                          <p:endCondLst>
                                            <p:cond evt="onStopAudio" delay="0">
                                              <p:tgtEl>
                                                <p:sldTgt/>
                                              </p:tgtEl>
                                            </p:cond>
                                          </p:endCondLst>
                                        </p:cTn>
                                        <p:tgtEl>
                                          <p:sndTgt r:embed="rId2" name="Am-thanh-phep-thuat-www_nhacchuongvui_com.wav"/>
                                        </p:tgtEl>
                                      </p:cMediaNode>
                                    </p:audio>
                                  </p:subTnLst>
                                </p:cTn>
                              </p:par>
                              <p:par>
                                <p:cTn id="48" presetID="10" presetClass="entr" presetSubtype="0" fill="hold" nodeType="withEffect">
                                  <p:stCondLst>
                                    <p:cond delay="0"/>
                                  </p:stCondLst>
                                  <p:childTnLst>
                                    <p:set>
                                      <p:cBhvr>
                                        <p:cTn id="49" dur="1" fill="hold">
                                          <p:stCondLst>
                                            <p:cond delay="0"/>
                                          </p:stCondLst>
                                        </p:cTn>
                                        <p:tgtEl>
                                          <p:spTgt spid="51"/>
                                        </p:tgtEl>
                                        <p:attrNameLst>
                                          <p:attrName>style.visibility</p:attrName>
                                        </p:attrNameLst>
                                      </p:cBhvr>
                                      <p:to>
                                        <p:strVal val="visible"/>
                                      </p:to>
                                    </p:set>
                                    <p:animEffect transition="in" filter="fade">
                                      <p:cBhvr>
                                        <p:cTn id="50" dur="500"/>
                                        <p:tgtEl>
                                          <p:spTgt spid="51"/>
                                        </p:tgtEl>
                                      </p:cBhvr>
                                    </p:animEffect>
                                  </p:childTnLst>
                                </p:cTn>
                              </p:par>
                              <p:par>
                                <p:cTn id="51" presetID="32" presetClass="emph" presetSubtype="0" repeatCount="indefinite" fill="hold" nodeType="withEffect">
                                  <p:stCondLst>
                                    <p:cond delay="0"/>
                                  </p:stCondLst>
                                  <p:childTnLst>
                                    <p:animRot by="120000">
                                      <p:cBhvr>
                                        <p:cTn id="52" dur="100" fill="hold">
                                          <p:stCondLst>
                                            <p:cond delay="0"/>
                                          </p:stCondLst>
                                        </p:cTn>
                                        <p:tgtEl>
                                          <p:spTgt spid="53"/>
                                        </p:tgtEl>
                                        <p:attrNameLst>
                                          <p:attrName>r</p:attrName>
                                        </p:attrNameLst>
                                      </p:cBhvr>
                                    </p:animRot>
                                    <p:animRot by="-240000">
                                      <p:cBhvr>
                                        <p:cTn id="53" dur="200" fill="hold">
                                          <p:stCondLst>
                                            <p:cond delay="200"/>
                                          </p:stCondLst>
                                        </p:cTn>
                                        <p:tgtEl>
                                          <p:spTgt spid="53"/>
                                        </p:tgtEl>
                                        <p:attrNameLst>
                                          <p:attrName>r</p:attrName>
                                        </p:attrNameLst>
                                      </p:cBhvr>
                                    </p:animRot>
                                    <p:animRot by="240000">
                                      <p:cBhvr>
                                        <p:cTn id="54" dur="200" fill="hold">
                                          <p:stCondLst>
                                            <p:cond delay="400"/>
                                          </p:stCondLst>
                                        </p:cTn>
                                        <p:tgtEl>
                                          <p:spTgt spid="53"/>
                                        </p:tgtEl>
                                        <p:attrNameLst>
                                          <p:attrName>r</p:attrName>
                                        </p:attrNameLst>
                                      </p:cBhvr>
                                    </p:animRot>
                                    <p:animRot by="-240000">
                                      <p:cBhvr>
                                        <p:cTn id="55" dur="200" fill="hold">
                                          <p:stCondLst>
                                            <p:cond delay="600"/>
                                          </p:stCondLst>
                                        </p:cTn>
                                        <p:tgtEl>
                                          <p:spTgt spid="53"/>
                                        </p:tgtEl>
                                        <p:attrNameLst>
                                          <p:attrName>r</p:attrName>
                                        </p:attrNameLst>
                                      </p:cBhvr>
                                    </p:animRot>
                                    <p:animRot by="120000">
                                      <p:cBhvr>
                                        <p:cTn id="56" dur="200" fill="hold">
                                          <p:stCondLst>
                                            <p:cond delay="800"/>
                                          </p:stCondLst>
                                        </p:cTn>
                                        <p:tgtEl>
                                          <p:spTgt spid="53"/>
                                        </p:tgtEl>
                                        <p:attrNameLst>
                                          <p:attrName>r</p:attrName>
                                        </p:attrNameLst>
                                      </p:cBhvr>
                                    </p:animRot>
                                  </p:childTnLst>
                                </p:cTn>
                              </p:par>
                              <p:par>
                                <p:cTn id="57" presetID="32" presetClass="emph" presetSubtype="0" repeatCount="indefinite" fill="hold" nodeType="withEffect">
                                  <p:stCondLst>
                                    <p:cond delay="0"/>
                                  </p:stCondLst>
                                  <p:childTnLst>
                                    <p:animRot by="120000">
                                      <p:cBhvr>
                                        <p:cTn id="58" dur="100" fill="hold">
                                          <p:stCondLst>
                                            <p:cond delay="0"/>
                                          </p:stCondLst>
                                        </p:cTn>
                                        <p:tgtEl>
                                          <p:spTgt spid="52"/>
                                        </p:tgtEl>
                                        <p:attrNameLst>
                                          <p:attrName>r</p:attrName>
                                        </p:attrNameLst>
                                      </p:cBhvr>
                                    </p:animRot>
                                    <p:animRot by="-240000">
                                      <p:cBhvr>
                                        <p:cTn id="59" dur="200" fill="hold">
                                          <p:stCondLst>
                                            <p:cond delay="200"/>
                                          </p:stCondLst>
                                        </p:cTn>
                                        <p:tgtEl>
                                          <p:spTgt spid="52"/>
                                        </p:tgtEl>
                                        <p:attrNameLst>
                                          <p:attrName>r</p:attrName>
                                        </p:attrNameLst>
                                      </p:cBhvr>
                                    </p:animRot>
                                    <p:animRot by="240000">
                                      <p:cBhvr>
                                        <p:cTn id="60" dur="200" fill="hold">
                                          <p:stCondLst>
                                            <p:cond delay="400"/>
                                          </p:stCondLst>
                                        </p:cTn>
                                        <p:tgtEl>
                                          <p:spTgt spid="52"/>
                                        </p:tgtEl>
                                        <p:attrNameLst>
                                          <p:attrName>r</p:attrName>
                                        </p:attrNameLst>
                                      </p:cBhvr>
                                    </p:animRot>
                                    <p:animRot by="-240000">
                                      <p:cBhvr>
                                        <p:cTn id="61" dur="200" fill="hold">
                                          <p:stCondLst>
                                            <p:cond delay="600"/>
                                          </p:stCondLst>
                                        </p:cTn>
                                        <p:tgtEl>
                                          <p:spTgt spid="52"/>
                                        </p:tgtEl>
                                        <p:attrNameLst>
                                          <p:attrName>r</p:attrName>
                                        </p:attrNameLst>
                                      </p:cBhvr>
                                    </p:animRot>
                                    <p:animRot by="120000">
                                      <p:cBhvr>
                                        <p:cTn id="62" dur="200" fill="hold">
                                          <p:stCondLst>
                                            <p:cond delay="800"/>
                                          </p:stCondLst>
                                        </p:cTn>
                                        <p:tgtEl>
                                          <p:spTgt spid="52"/>
                                        </p:tgtEl>
                                        <p:attrNameLst>
                                          <p:attrName>r</p:attrName>
                                        </p:attrNameLst>
                                      </p:cBhvr>
                                    </p:animRot>
                                  </p:childTnLst>
                                </p:cTn>
                              </p:par>
                              <p:par>
                                <p:cTn id="63" presetID="10" presetClass="exit" presetSubtype="0" fill="hold" nodeType="withEffect">
                                  <p:stCondLst>
                                    <p:cond delay="0"/>
                                  </p:stCondLst>
                                  <p:childTnLst>
                                    <p:animEffect transition="out" filter="fade">
                                      <p:cBhvr>
                                        <p:cTn id="64" dur="500"/>
                                        <p:tgtEl>
                                          <p:spTgt spid="72"/>
                                        </p:tgtEl>
                                      </p:cBhvr>
                                    </p:animEffect>
                                    <p:set>
                                      <p:cBhvr>
                                        <p:cTn id="65" dur="1" fill="hold">
                                          <p:stCondLst>
                                            <p:cond delay="4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66" restart="whenNotActive" fill="hold" evtFilter="cancelBubble" nodeType="interactiveSeq">
                <p:stCondLst>
                  <p:cond evt="onClick" delay="0">
                    <p:tgtEl>
                      <p:spTgt spid="73"/>
                    </p:tgtEl>
                  </p:cond>
                </p:stCondLst>
                <p:endSync evt="end" delay="0">
                  <p:rtn val="all"/>
                </p:endSync>
                <p:childTnLst>
                  <p:par>
                    <p:cTn id="67" fill="hold">
                      <p:stCondLst>
                        <p:cond delay="0"/>
                      </p:stCondLst>
                      <p:childTnLst>
                        <p:par>
                          <p:cTn id="68" fill="hold">
                            <p:stCondLst>
                              <p:cond delay="0"/>
                            </p:stCondLst>
                            <p:childTnLst>
                              <p:par>
                                <p:cTn id="69" presetID="10" presetClass="entr" presetSubtype="0" fill="hold" nodeType="with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fade">
                                      <p:cBhvr>
                                        <p:cTn id="71" dur="500"/>
                                        <p:tgtEl>
                                          <p:spTgt spid="31"/>
                                        </p:tgtEl>
                                      </p:cBhvr>
                                    </p:animEffect>
                                  </p:childTnLst>
                                </p:cTn>
                              </p:par>
                              <p:par>
                                <p:cTn id="72" presetID="10" presetClass="entr" presetSubtype="0" fill="hold" nodeType="withEffect">
                                  <p:stCondLst>
                                    <p:cond delay="0"/>
                                  </p:stCondLst>
                                  <p:childTnLst>
                                    <p:set>
                                      <p:cBhvr>
                                        <p:cTn id="73" dur="1" fill="hold">
                                          <p:stCondLst>
                                            <p:cond delay="0"/>
                                          </p:stCondLst>
                                        </p:cTn>
                                        <p:tgtEl>
                                          <p:spTgt spid="59"/>
                                        </p:tgtEl>
                                        <p:attrNameLst>
                                          <p:attrName>style.visibility</p:attrName>
                                        </p:attrNameLst>
                                      </p:cBhvr>
                                      <p:to>
                                        <p:strVal val="visible"/>
                                      </p:to>
                                    </p:set>
                                    <p:animEffect transition="in" filter="fade">
                                      <p:cBhvr>
                                        <p:cTn id="74" dur="500"/>
                                        <p:tgtEl>
                                          <p:spTgt spid="59"/>
                                        </p:tgtEl>
                                      </p:cBhvr>
                                    </p:animEffect>
                                  </p:childTnLst>
                                </p:cTn>
                              </p:par>
                              <p:par>
                                <p:cTn id="75" presetID="0" presetClass="path" presetSubtype="0" repeatCount="indefinite" fill="hold" nodeType="withEffect">
                                  <p:stCondLst>
                                    <p:cond delay="0"/>
                                  </p:stCondLst>
                                  <p:childTnLst>
                                    <p:animMotion origin="layout" path="M -2.91667E-6 -4.81481E-6 L -2.91667E-6 -4.81481E-6 C -0.00234 -0.00556 -0.00417 -0.01227 -0.00716 -0.0169 C -0.00833 -0.01898 -0.01029 -0.01829 -0.01198 -0.01898 C -0.01432 -0.02037 -0.01693 -0.02106 -0.01901 -0.02338 C -0.03464 -0.03912 -0.02044 -0.02593 -0.03451 -0.03588 C -0.04492 -0.04352 -0.03425 -0.03681 -0.04284 -0.04444 C -0.04453 -0.04583 -0.05 -0.04954 -0.05234 -0.05069 C -0.05391 -0.05162 -0.0556 -0.05231 -0.05716 -0.05301 C -0.06146 -0.05741 -0.06341 -0.05995 -0.06784 -0.06343 C -0.06979 -0.06505 -0.07188 -0.0662 -0.07383 -0.06782 C -0.07539 -0.06898 -0.07682 -0.07106 -0.07852 -0.07199 C -0.08125 -0.07338 -0.08412 -0.07338 -0.08685 -0.07407 C -0.09701 -0.08009 -0.09154 -0.07778 -0.10352 -0.08032 C -0.10508 -0.08194 -0.10664 -0.08333 -0.10833 -0.08472 C -0.11276 -0.08796 -0.12031 -0.08958 -0.12383 -0.09097 C -0.12695 -0.09236 -0.13333 -0.09514 -0.13333 -0.09514 C -0.14557 -0.09444 -0.15794 -0.09491 -0.17018 -0.09306 C -0.17227 -0.09282 -0.17409 -0.09028 -0.17617 -0.08889 C -0.18086 -0.08588 -0.18073 -0.08657 -0.18685 -0.08472 C -0.18802 -0.08403 -0.18932 -0.08333 -0.19037 -0.08264 C -0.19206 -0.08125 -0.19349 -0.07917 -0.19518 -0.07824 C -0.19753 -0.07708 -0.2 -0.07685 -0.20234 -0.07616 C -0.2043 -0.07477 -0.20625 -0.07315 -0.20833 -0.07199 C -0.21107 -0.07037 -0.2138 -0.06921 -0.21667 -0.06782 C -0.22305 -0.06412 -0.22956 -0.06042 -0.23568 -0.05509 C -0.23776 -0.05324 -0.23958 -0.05046 -0.24167 -0.04861 C -0.24349 -0.04699 -0.2457 -0.0463 -0.24753 -0.04444 C -0.25833 -0.0338 -0.24727 -0.0412 -0.25586 -0.03588 C -0.2582 -0.0331 -0.26042 -0.02986 -0.26302 -0.02755 C -0.26458 -0.02616 -0.26628 -0.025 -0.26784 -0.02338 C -0.27109 -0.01944 -0.27396 -0.01458 -0.27734 -0.01065 C -0.27852 -0.00926 -0.27982 -0.00787 -0.28086 -0.00625 C -0.28216 -0.0044 -0.28333 -0.00231 -0.28451 -4.81481E-6 C -0.28542 0.00185 -0.28581 0.00463 -0.28685 0.00625 C -0.28893 0.00972 -0.29401 0.01481 -0.29401 0.01481 C -0.29479 0.0169 -0.2957 0.01875 -0.29635 0.02106 C -0.2974 0.02523 -0.30117 0.03449 -0.2987 0.0338 C -0.29635 0.0331 -0.29401 0.03264 -0.29154 0.03171 C -0.28789 0.03032 -0.28672 0.02963 -0.2832 0.02755 C -0.27734 0.01713 -0.28216 0.02477 -0.27617 0.0169 C -0.27292 0.01273 -0.26875 0.01019 -0.26654 0.00417 C -0.26576 0.00208 -0.2651 -0.00023 -0.26419 -0.00208 C -0.25938 -0.01181 -0.25755 -0.01435 -0.25234 -0.02106 C -0.25117 -0.02269 -0.25 -0.02407 -0.2487 -0.02546 C -0.24675 -0.02755 -0.24466 -0.02917 -0.24284 -0.03171 C -0.24141 -0.03356 -0.24063 -0.03634 -0.23919 -0.03819 C -0.23776 -0.04005 -0.23594 -0.04074 -0.23451 -0.04236 C -0.2332 -0.04352 -0.23216 -0.04537 -0.23086 -0.04653 C -0.22982 -0.04745 -0.22839 -0.04769 -0.22734 -0.04861 C -0.21354 -0.06204 -0.22292 -0.05741 -0.21185 -0.06134 C -0.21029 -0.06273 -0.20872 -0.06458 -0.20703 -0.06551 C -0.20234 -0.06875 -0.19453 -0.06898 -0.19037 -0.06991 L -0.17018 -0.07407 C -0.15195 -0.07338 -0.13372 -0.07361 -0.1155 -0.07199 C -0.11068 -0.07153 -0.10586 -0.06921 -0.10117 -0.06782 C -0.07292 -0.0588 -0.12096 -0.07338 -0.08802 -0.06343 C -0.08451 -0.05856 -0.0806 -0.0544 -0.07734 -0.04861 C -0.07526 -0.04491 -0.07318 -0.04028 -0.07018 -0.03819 C -0.06875 -0.03704 -0.06706 -0.03681 -0.0655 -0.03588 C -0.06341 -0.03472 -0.06146 -0.0331 -0.05951 -0.03171 C -0.05833 -0.03102 -0.05703 -0.03079 -0.05599 -0.02963 C -0.05339 -0.02708 -0.0513 -0.02338 -0.04883 -0.02106 C -0.04557 -0.01829 -0.04219 -0.0162 -0.03932 -0.01273 C -0.03685 -0.00995 -0.03412 -0.00787 -0.03216 -0.00417 C -0.02995 -0.00046 -0.02787 0.00417 -0.025 0.00625 C -0.02344 0.00741 -0.02188 0.00787 -0.02018 0.00856 C -0.01914 0.00995 -0.01367 0.01759 -0.01198 0.01898 C -0.01081 0.02014 -0.00951 0.02014 -0.00833 0.02106 C -0.00703 0.02222 -0.00599 0.02407 -0.00482 0.02546 C -0.00065 0.02963 -0.00039 0.0294 0.00352 0.03171 C 0.00469 0.03102 0.00677 0.03171 0.00716 0.02963 C 0.00781 0.025 0.0043 0.0081 0.00352 0.00417 C 0.00221 -0.00278 0.00052 0.00069 -2.91667E-6 -4.81481E-6 Z " pathEditMode="relative" ptsTypes="AAAAAAAAAAAAAAAAAAAAAAAAAAAAAAAAAAAAAAAAAAAAAAAAAAAAAAAAAAAAAAAAAAAAAAAAAA">
                                      <p:cBhvr>
                                        <p:cTn id="76" dur="3000" fill="hold"/>
                                        <p:tgtEl>
                                          <p:spTgt spid="59"/>
                                        </p:tgtEl>
                                        <p:attrNameLst>
                                          <p:attrName>ppt_x</p:attrName>
                                          <p:attrName>ppt_y</p:attrName>
                                        </p:attrNameLst>
                                      </p:cBhvr>
                                    </p:animMotion>
                                  </p:childTnLst>
                                </p:cTn>
                              </p:par>
                              <p:par>
                                <p:cTn id="77" presetID="32" presetClass="emph" presetSubtype="0" repeatCount="indefinite" fill="hold" nodeType="withEffect">
                                  <p:stCondLst>
                                    <p:cond delay="0"/>
                                  </p:stCondLst>
                                  <p:childTnLst>
                                    <p:animRot by="120000">
                                      <p:cBhvr>
                                        <p:cTn id="78" dur="100" fill="hold">
                                          <p:stCondLst>
                                            <p:cond delay="0"/>
                                          </p:stCondLst>
                                        </p:cTn>
                                        <p:tgtEl>
                                          <p:spTgt spid="31"/>
                                        </p:tgtEl>
                                        <p:attrNameLst>
                                          <p:attrName>r</p:attrName>
                                        </p:attrNameLst>
                                      </p:cBhvr>
                                    </p:animRot>
                                    <p:animRot by="-240000">
                                      <p:cBhvr>
                                        <p:cTn id="79" dur="200" fill="hold">
                                          <p:stCondLst>
                                            <p:cond delay="200"/>
                                          </p:stCondLst>
                                        </p:cTn>
                                        <p:tgtEl>
                                          <p:spTgt spid="31"/>
                                        </p:tgtEl>
                                        <p:attrNameLst>
                                          <p:attrName>r</p:attrName>
                                        </p:attrNameLst>
                                      </p:cBhvr>
                                    </p:animRot>
                                    <p:animRot by="240000">
                                      <p:cBhvr>
                                        <p:cTn id="80" dur="200" fill="hold">
                                          <p:stCondLst>
                                            <p:cond delay="400"/>
                                          </p:stCondLst>
                                        </p:cTn>
                                        <p:tgtEl>
                                          <p:spTgt spid="31"/>
                                        </p:tgtEl>
                                        <p:attrNameLst>
                                          <p:attrName>r</p:attrName>
                                        </p:attrNameLst>
                                      </p:cBhvr>
                                    </p:animRot>
                                    <p:animRot by="-240000">
                                      <p:cBhvr>
                                        <p:cTn id="81" dur="200" fill="hold">
                                          <p:stCondLst>
                                            <p:cond delay="600"/>
                                          </p:stCondLst>
                                        </p:cTn>
                                        <p:tgtEl>
                                          <p:spTgt spid="31"/>
                                        </p:tgtEl>
                                        <p:attrNameLst>
                                          <p:attrName>r</p:attrName>
                                        </p:attrNameLst>
                                      </p:cBhvr>
                                    </p:animRot>
                                    <p:animRot by="120000">
                                      <p:cBhvr>
                                        <p:cTn id="82" dur="200" fill="hold">
                                          <p:stCondLst>
                                            <p:cond delay="800"/>
                                          </p:stCondLst>
                                        </p:cTn>
                                        <p:tgtEl>
                                          <p:spTgt spid="31"/>
                                        </p:tgtEl>
                                        <p:attrNameLst>
                                          <p:attrName>r</p:attrName>
                                        </p:attrNameLst>
                                      </p:cBhvr>
                                    </p:animRot>
                                  </p:childTnLst>
                                </p:cTn>
                              </p:par>
                              <p:par>
                                <p:cTn id="83" presetID="10" presetClass="exit" presetSubtype="0" fill="hold" nodeType="withEffect">
                                  <p:stCondLst>
                                    <p:cond delay="0"/>
                                  </p:stCondLst>
                                  <p:childTnLst>
                                    <p:animEffect transition="out" filter="fade">
                                      <p:cBhvr>
                                        <p:cTn id="84" dur="500"/>
                                        <p:tgtEl>
                                          <p:spTgt spid="73"/>
                                        </p:tgtEl>
                                      </p:cBhvr>
                                    </p:animEffect>
                                    <p:set>
                                      <p:cBhvr>
                                        <p:cTn id="85" dur="1" fill="hold">
                                          <p:stCondLst>
                                            <p:cond delay="4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4"/>
          <a:srcRect t="6005" b="291"/>
          <a:stretch/>
        </p:blipFill>
        <p:spPr>
          <a:xfrm>
            <a:off x="1110" y="-15363"/>
            <a:ext cx="12219312" cy="6873363"/>
          </a:xfrm>
          <a:prstGeom prst="rect">
            <a:avLst/>
          </a:prstGeom>
        </p:spPr>
      </p:pic>
      <p:pic>
        <p:nvPicPr>
          <p:cNvPr id="33" name="Picture 32"/>
          <p:cNvPicPr>
            <a:picLocks noChangeAspect="1"/>
          </p:cNvPicPr>
          <p:nvPr/>
        </p:nvPicPr>
        <p:blipFill>
          <a:blip r:embed="rId5">
            <a:clrChange>
              <a:clrFrom>
                <a:srgbClr val="FFFFFF"/>
              </a:clrFrom>
              <a:clrTo>
                <a:srgbClr val="FFFFFF">
                  <a:alpha val="0"/>
                </a:srgbClr>
              </a:clrTo>
            </a:clrChange>
          </a:blip>
          <a:stretch>
            <a:fillRect/>
          </a:stretch>
        </p:blipFill>
        <p:spPr>
          <a:xfrm>
            <a:off x="4539107" y="2325734"/>
            <a:ext cx="1726033" cy="1279545"/>
          </a:xfrm>
          <a:prstGeom prst="rect">
            <a:avLst/>
          </a:prstGeom>
        </p:spPr>
      </p:pic>
      <p:pic>
        <p:nvPicPr>
          <p:cNvPr id="36" name="Picture 35"/>
          <p:cNvPicPr>
            <a:picLocks noChangeAspect="1"/>
          </p:cNvPicPr>
          <p:nvPr/>
        </p:nvPicPr>
        <p:blipFill>
          <a:blip r:embed="rId6">
            <a:clrChange>
              <a:clrFrom>
                <a:srgbClr val="FFFFFF"/>
              </a:clrFrom>
              <a:clrTo>
                <a:srgbClr val="FFFFFF">
                  <a:alpha val="0"/>
                </a:srgbClr>
              </a:clrTo>
            </a:clrChange>
          </a:blip>
          <a:stretch>
            <a:fillRect/>
          </a:stretch>
        </p:blipFill>
        <p:spPr>
          <a:xfrm>
            <a:off x="9399599" y="719258"/>
            <a:ext cx="1764020" cy="1006254"/>
          </a:xfrm>
          <a:prstGeom prst="rect">
            <a:avLst/>
          </a:prstGeom>
        </p:spPr>
      </p:pic>
      <p:pic>
        <p:nvPicPr>
          <p:cNvPr id="76" name="Picture 8" descr="GIF bird robin animation - animated GIF on GIFER"/>
          <p:cNvPicPr>
            <a:picLocks noChangeAspect="1" noChangeArrowheads="1" noCrop="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99490" y="-391766"/>
            <a:ext cx="1682119" cy="1539139"/>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8" descr="GIF bird robin animation - animated GIF on GIFER"/>
          <p:cNvPicPr>
            <a:picLocks noChangeAspect="1" noChangeArrowheads="1" noCrop="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69204" y="-60658"/>
            <a:ext cx="1682119" cy="153913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9" name="TextBox 28"/>
          <p:cNvSpPr txBox="1"/>
          <p:nvPr/>
        </p:nvSpPr>
        <p:spPr>
          <a:xfrm>
            <a:off x="973394" y="412955"/>
            <a:ext cx="1017638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1.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Đây</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là</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giá</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thể</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gì</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t>
            </a:r>
          </a:p>
        </p:txBody>
      </p:sp>
      <p:sp>
        <p:nvSpPr>
          <p:cNvPr id="30" name="Rectangle 29"/>
          <p:cNvSpPr/>
          <p:nvPr/>
        </p:nvSpPr>
        <p:spPr>
          <a:xfrm>
            <a:off x="6529199" y="5186031"/>
            <a:ext cx="4864516" cy="78139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prstClr val="white"/>
                </a:solidFill>
                <a:latin typeface="Cambria" panose="02040503050406030204" pitchFamily="18" charset="0"/>
                <a:ea typeface="Cambria" panose="02040503050406030204" pitchFamily="18" charset="0"/>
              </a:rPr>
              <a:t>Xơ</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dừa</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35" name="Rectangle 34"/>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Mùn</a:t>
            </a:r>
            <a:r>
              <a:rPr kumimoji="0" lang="en-US" sz="40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cưa</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37" name="Rectangle 36"/>
          <p:cNvSpPr/>
          <p:nvPr/>
        </p:nvSpPr>
        <p:spPr>
          <a:xfrm>
            <a:off x="6529198" y="4213819"/>
            <a:ext cx="4864517"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Tổng</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hợp</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38" name="Rectangle 37"/>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Bùn</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9"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071419" y="374292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093906" y="5077416"/>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Giá thể trồng cây: Xơ dừa - Những điều cần biết? II Ban Công ...">
            <a:extLst>
              <a:ext uri="{FF2B5EF4-FFF2-40B4-BE49-F238E27FC236}">
                <a16:creationId xmlns:a16="http://schemas.microsoft.com/office/drawing/2014/main" xmlns="" id="{6D440B1E-98E9-18B5-409B-4EC3203A19F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10275" y="184150"/>
            <a:ext cx="5467350" cy="3644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769469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fill="hold" nodeType="withEffect">
                                  <p:stCondLst>
                                    <p:cond delay="0"/>
                                  </p:stCondLst>
                                  <p:childTnLst>
                                    <p:animMotion origin="layout" path="M -4.58333E-6 -2.59259E-6 L -4.58333E-6 -2.59259E-6 C 0.00391 -0.00162 0.01355 -0.00463 0.01784 -0.00856 C 0.02123 -0.01157 0.02266 -0.01319 0.02618 -0.01481 L 0.03568 -0.01898 C 0.04701 -0.03935 0.03256 -0.01527 0.04284 -0.02754 C 0.04427 -0.02916 0.04506 -0.03194 0.04636 -0.03379 C 0.04753 -0.03541 0.04883 -0.0368 0.05 -0.03819 C 0.05417 -0.04953 0.0543 -0.04745 0.05586 -0.05717 C 0.05638 -0.05995 0.05664 -0.06273 0.05717 -0.06551 C 0.05664 -0.06921 0.0569 -0.07314 0.05586 -0.07615 C 0.05482 -0.07963 0.05065 -0.08148 0.04883 -0.0824 C 0.04323 -0.08171 0.0375 -0.08264 0.03217 -0.08032 C 0.02175 -0.07639 0.03217 -0.07291 0.02383 -0.07199 C 0.01276 -0.0706 0.00157 -0.0706 -0.0095 -0.0699 C -0.01185 -0.06713 -0.0151 -0.06551 -0.01666 -0.06134 C -0.01979 -0.05301 -0.01783 -0.05648 -0.02265 -0.05069 C -0.02304 -0.04791 -0.02369 -0.04514 -0.02382 -0.04236 C -0.02448 -0.02824 -0.02317 -0.01389 -0.025 -2.59259E-6 C -0.02539 0.00301 -0.02825 0.00255 -0.02981 0.00417 C -0.03216 0.00672 -0.0345 0.00973 -0.03685 0.01273 L -0.04049 0.0169 C -0.04218 0.02616 -0.04323 0.02755 -0.03932 0.04005 C -0.03867 0.04213 -0.03685 0.04144 -0.03567 0.04236 C -0.03177 0.04144 -0.02773 0.04167 -0.02382 0.04005 C -0.01992 0.03843 -0.01692 0.02709 -0.01549 0.02315 L -0.01067 0.01042 L -0.00716 0.00625 C -0.00677 0.00417 -0.00703 0.00116 -0.00599 -2.59259E-6 C -0.0039 -0.00254 -0.00104 -2.59259E-6 -4.58333E-6 -2.59259E-6 Z " pathEditMode="relative" ptsTypes="AAAAAAAAAAAAAAAAAAAAAAAAAAAAAA">
                                      <p:cBhvr>
                                        <p:cTn id="6" dur="5000" fill="hold"/>
                                        <p:tgtEl>
                                          <p:spTgt spid="36"/>
                                        </p:tgtEl>
                                        <p:attrNameLst>
                                          <p:attrName>ppt_x</p:attrName>
                                          <p:attrName>ppt_y</p:attrName>
                                        </p:attrNameLst>
                                      </p:cBhvr>
                                    </p:animMotion>
                                  </p:childTnLst>
                                </p:cTn>
                              </p:par>
                              <p:par>
                                <p:cTn id="7" presetID="32" presetClass="emph" presetSubtype="0" repeatCount="indefinite" fill="hold" nodeType="withEffect">
                                  <p:stCondLst>
                                    <p:cond delay="0"/>
                                  </p:stCondLst>
                                  <p:childTnLst>
                                    <p:animRot by="120000">
                                      <p:cBhvr>
                                        <p:cTn id="8" dur="500" fill="hold">
                                          <p:stCondLst>
                                            <p:cond delay="0"/>
                                          </p:stCondLst>
                                        </p:cTn>
                                        <p:tgtEl>
                                          <p:spTgt spid="36"/>
                                        </p:tgtEl>
                                        <p:attrNameLst>
                                          <p:attrName>r</p:attrName>
                                        </p:attrNameLst>
                                      </p:cBhvr>
                                    </p:animRot>
                                    <p:animRot by="-240000">
                                      <p:cBhvr>
                                        <p:cTn id="9" dur="1000" fill="hold">
                                          <p:stCondLst>
                                            <p:cond delay="1000"/>
                                          </p:stCondLst>
                                        </p:cTn>
                                        <p:tgtEl>
                                          <p:spTgt spid="36"/>
                                        </p:tgtEl>
                                        <p:attrNameLst>
                                          <p:attrName>r</p:attrName>
                                        </p:attrNameLst>
                                      </p:cBhvr>
                                    </p:animRot>
                                    <p:animRot by="240000">
                                      <p:cBhvr>
                                        <p:cTn id="10" dur="1000" fill="hold">
                                          <p:stCondLst>
                                            <p:cond delay="2000"/>
                                          </p:stCondLst>
                                        </p:cTn>
                                        <p:tgtEl>
                                          <p:spTgt spid="36"/>
                                        </p:tgtEl>
                                        <p:attrNameLst>
                                          <p:attrName>r</p:attrName>
                                        </p:attrNameLst>
                                      </p:cBhvr>
                                    </p:animRot>
                                    <p:animRot by="-240000">
                                      <p:cBhvr>
                                        <p:cTn id="11" dur="1000" fill="hold">
                                          <p:stCondLst>
                                            <p:cond delay="3000"/>
                                          </p:stCondLst>
                                        </p:cTn>
                                        <p:tgtEl>
                                          <p:spTgt spid="36"/>
                                        </p:tgtEl>
                                        <p:attrNameLst>
                                          <p:attrName>r</p:attrName>
                                        </p:attrNameLst>
                                      </p:cBhvr>
                                    </p:animRot>
                                    <p:animRot by="120000">
                                      <p:cBhvr>
                                        <p:cTn id="12" dur="1000" fill="hold">
                                          <p:stCondLst>
                                            <p:cond delay="4000"/>
                                          </p:stCondLst>
                                        </p:cTn>
                                        <p:tgtEl>
                                          <p:spTgt spid="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5"/>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5"/>
                  </p:tgtEl>
                </p:cond>
              </p:nextCondLst>
            </p:seq>
            <p:seq concurrent="1" nextAc="seek">
              <p:cTn id="18" restart="whenNotActive" fill="hold" evtFilter="cancelBubble" nodeType="interactiveSeq">
                <p:stCondLst>
                  <p:cond evt="onClick" delay="0">
                    <p:tgtEl>
                      <p:spTgt spid="38"/>
                    </p:tgtEl>
                  </p:cond>
                </p:stCondLst>
                <p:endSync evt="end" delay="0">
                  <p:rtn val="all"/>
                </p:endSync>
                <p:childTnLst>
                  <p:par>
                    <p:cTn id="19" fill="hold">
                      <p:stCondLst>
                        <p:cond delay="0"/>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8"/>
                  </p:tgtEl>
                </p:cond>
              </p:nextCondLst>
            </p:seq>
            <p:seq concurrent="1" nextAc="seek">
              <p:cTn id="23" restart="whenNotActive" fill="hold" evtFilter="cancelBubble" nodeType="interactiveSeq">
                <p:stCondLst>
                  <p:cond evt="onClick" delay="0">
                    <p:tgtEl>
                      <p:spTgt spid="37"/>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7"/>
                  </p:tgtEl>
                </p:cond>
              </p:nextCondLst>
            </p:seq>
            <p:seq concurrent="1" nextAc="seek">
              <p:cTn id="28" restart="whenNotActive" fill="hold" evtFilter="cancelBubble" nodeType="interactiveSeq">
                <p:stCondLst>
                  <p:cond evt="onClick" delay="0">
                    <p:tgtEl>
                      <p:spTgt spid="30"/>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30"/>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4"/>
          <a:srcRect t="6005" b="291"/>
          <a:stretch/>
        </p:blipFill>
        <p:spPr>
          <a:xfrm>
            <a:off x="1110" y="-15363"/>
            <a:ext cx="12219312" cy="6873363"/>
          </a:xfrm>
          <a:prstGeom prst="rect">
            <a:avLst/>
          </a:prstGeom>
        </p:spPr>
      </p:pic>
      <p:pic>
        <p:nvPicPr>
          <p:cNvPr id="76" name="Picture 8" descr="GIF bird robin animation - animated GIF on GIFER"/>
          <p:cNvPicPr>
            <a:picLocks noChangeAspect="1" noChangeArrowheads="1" noCrop="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99490" y="-391766"/>
            <a:ext cx="1682119" cy="153913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GIF bird robin animation - animated GIF on GIFER"/>
          <p:cNvPicPr>
            <a:picLocks noChangeAspect="1" noChangeArrowheads="1" noCrop="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0176" y="116234"/>
            <a:ext cx="1682119" cy="153913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GIF bird robin animation - animated GIF on GIFER"/>
          <p:cNvPicPr>
            <a:picLocks noChangeAspect="1" noChangeArrowheads="1" noCrop="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54919" y="0"/>
            <a:ext cx="1682119" cy="1539139"/>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4" name="TextBox 23"/>
          <p:cNvSpPr txBox="1"/>
          <p:nvPr/>
        </p:nvSpPr>
        <p:spPr>
          <a:xfrm>
            <a:off x="973394" y="412955"/>
            <a:ext cx="1017638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2.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Đây</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là</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giá</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thể</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gì</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t>
            </a:r>
          </a:p>
        </p:txBody>
      </p:sp>
      <p:sp>
        <p:nvSpPr>
          <p:cNvPr id="25" name="Rectangle 24"/>
          <p:cNvSpPr/>
          <p:nvPr/>
        </p:nvSpPr>
        <p:spPr>
          <a:xfrm>
            <a:off x="6650006" y="516835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Trấu</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hun</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6" name="Rectangle 25"/>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Cát</a:t>
            </a:r>
            <a:r>
              <a:rPr kumimoji="0" lang="en-US" sz="40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xỏi</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7" name="Rectangle 26"/>
          <p:cNvSpPr/>
          <p:nvPr/>
        </p:nvSpPr>
        <p:spPr>
          <a:xfrm>
            <a:off x="6671600" y="413562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Xơ</a:t>
            </a:r>
            <a:r>
              <a:rPr kumimoji="0" lang="en-US" sz="40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dừa</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31" name="Rectangle 30"/>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Vỏ</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cây</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390067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76600" y="4859479"/>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rấu hun có tác dụng gì mà xứng danh giá thể được nhà vườn tin dùng? - Thế  giới giá thể, đất trồng cây">
            <a:extLst>
              <a:ext uri="{FF2B5EF4-FFF2-40B4-BE49-F238E27FC236}">
                <a16:creationId xmlns:a16="http://schemas.microsoft.com/office/drawing/2014/main" xmlns="" id="{56321392-3922-F0E0-8611-F7592EEEDAD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19899" y="492918"/>
            <a:ext cx="4410076" cy="3307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9967851"/>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6"/>
                  </p:tgtEl>
                </p:cond>
              </p:nextCondLst>
            </p:seq>
            <p:seq concurrent="1" nextAc="seek">
              <p:cTn id="7" restart="whenNotActive" fill="hold" evtFilter="cancelBubble" nodeType="interactiveSeq">
                <p:stCondLst>
                  <p:cond evt="onClick" delay="0">
                    <p:tgtEl>
                      <p:spTgt spid="31"/>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1"/>
                  </p:tgtEl>
                </p:cond>
              </p:nextCondLst>
            </p:seq>
            <p:seq concurrent="1" nextAc="seek">
              <p:cTn id="12" restart="whenNotActive" fill="hold" evtFilter="cancelBubble" nodeType="interactiveSeq">
                <p:stCondLst>
                  <p:cond evt="onClick" delay="0">
                    <p:tgtEl>
                      <p:spTgt spid="2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7"/>
                  </p:tgtEl>
                </p:cond>
              </p:nextCondLst>
            </p:seq>
            <p:seq concurrent="1" nextAc="seek">
              <p:cTn id="17" restart="whenNotActive" fill="hold" evtFilter="cancelBubble" nodeType="interactiveSeq">
                <p:stCondLst>
                  <p:cond evt="onClick" delay="0">
                    <p:tgtEl>
                      <p:spTgt spid="25"/>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2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4"/>
          <a:srcRect t="6005" b="291"/>
          <a:stretch/>
        </p:blipFill>
        <p:spPr>
          <a:xfrm>
            <a:off x="1110" y="-15363"/>
            <a:ext cx="12219312" cy="6873363"/>
          </a:xfrm>
          <a:prstGeom prst="rect">
            <a:avLst/>
          </a:prstGeom>
        </p:spPr>
      </p:pic>
      <p:pic>
        <p:nvPicPr>
          <p:cNvPr id="76" name="Picture 8" descr="GIF bird robin animation - animated GIF on GIFER"/>
          <p:cNvPicPr>
            <a:picLocks noChangeAspect="1" noChangeArrowheads="1" noCrop="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99490" y="-391766"/>
            <a:ext cx="1682119" cy="153913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GIF bird robin animation - animated GIF on GIFER"/>
          <p:cNvPicPr>
            <a:picLocks noChangeAspect="1" noChangeArrowheads="1" noCrop="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0176" y="116234"/>
            <a:ext cx="1682119" cy="153913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GIF bird robin animation - animated GIF on GIFER"/>
          <p:cNvPicPr>
            <a:picLocks noChangeAspect="1" noChangeArrowheads="1" noCrop="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54919" y="0"/>
            <a:ext cx="1682119" cy="153913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p:cNvSpPr txBox="1"/>
          <p:nvPr/>
        </p:nvSpPr>
        <p:spPr>
          <a:xfrm>
            <a:off x="973394" y="412955"/>
            <a:ext cx="1017638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3.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Giá</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thể</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nào</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có</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vi-V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khả năng giữ ẩm đáng kể và cung cấp nước cho rễ cây.</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8" name="Rectangle 7"/>
          <p:cNvSpPr/>
          <p:nvPr/>
        </p:nvSpPr>
        <p:spPr>
          <a:xfrm>
            <a:off x="6588352" y="529245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Bùn</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9" name="Rectangle 8"/>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Trấu</a:t>
            </a: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hun</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0" name="Rectangle 9"/>
          <p:cNvSpPr/>
          <p:nvPr/>
        </p:nvSpPr>
        <p:spPr>
          <a:xfrm>
            <a:off x="6515516" y="410769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Xơ</a:t>
            </a:r>
            <a:r>
              <a:rPr kumimoji="0" lang="en-US" sz="36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dừa</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Rectangle 10"/>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Mùn</a:t>
            </a:r>
            <a:r>
              <a:rPr kumimoji="0" lang="en-US" sz="36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cưa</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1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537373" y="3844092"/>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66901" y="5638474"/>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218671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9"/>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1"/>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0"/>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xmlns="" id="{D38B723C-BAAF-4A65-B69A-D986AE335D18}"/>
              </a:ext>
            </a:extLst>
          </p:cNvPr>
          <p:cNvGrpSpPr/>
          <p:nvPr/>
        </p:nvGrpSpPr>
        <p:grpSpPr>
          <a:xfrm>
            <a:off x="5181494" y="943308"/>
            <a:ext cx="5132439" cy="5158534"/>
            <a:chOff x="1254803" y="1501448"/>
            <a:chExt cx="10082234" cy="2489152"/>
          </a:xfrm>
        </p:grpSpPr>
        <p:sp>
          <p:nvSpPr>
            <p:cNvPr id="8" name="Rectangle 4">
              <a:extLst>
                <a:ext uri="{FF2B5EF4-FFF2-40B4-BE49-F238E27FC236}">
                  <a16:creationId xmlns:a16="http://schemas.microsoft.com/office/drawing/2014/main" xmlns="" id="{FF8BAAF1-470E-4573-864F-2A57DD5A1A27}"/>
                </a:ext>
              </a:extLst>
            </p:cNvPr>
            <p:cNvSpPr/>
            <p:nvPr/>
          </p:nvSpPr>
          <p:spPr>
            <a:xfrm>
              <a:off x="1254803" y="1501448"/>
              <a:ext cx="10082234" cy="2489152"/>
            </a:xfrm>
            <a:prstGeom prst="ellipse">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4">
              <a:extLst>
                <a:ext uri="{FF2B5EF4-FFF2-40B4-BE49-F238E27FC236}">
                  <a16:creationId xmlns:a16="http://schemas.microsoft.com/office/drawing/2014/main" xmlns="" id="{6A9BCA4E-19C3-4143-9EE3-3CCD3F4AF86E}"/>
                </a:ext>
              </a:extLst>
            </p:cNvPr>
            <p:cNvSpPr/>
            <p:nvPr/>
          </p:nvSpPr>
          <p:spPr>
            <a:xfrm>
              <a:off x="1610776" y="1613384"/>
              <a:ext cx="9449068" cy="2275542"/>
            </a:xfrm>
            <a:prstGeom prst="ellipse">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27" name="图片 26">
            <a:extLst>
              <a:ext uri="{FF2B5EF4-FFF2-40B4-BE49-F238E27FC236}">
                <a16:creationId xmlns:a16="http://schemas.microsoft.com/office/drawing/2014/main" xmlns="" id="{06CEB60E-D497-49AF-AFC8-5A9CBE7D98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200" y="1430317"/>
            <a:ext cx="5218117" cy="5218117"/>
          </a:xfrm>
          <a:prstGeom prst="rect">
            <a:avLst/>
          </a:prstGeom>
        </p:spPr>
      </p:pic>
      <p:pic>
        <p:nvPicPr>
          <p:cNvPr id="28" name="图片 27">
            <a:extLst>
              <a:ext uri="{FF2B5EF4-FFF2-40B4-BE49-F238E27FC236}">
                <a16:creationId xmlns:a16="http://schemas.microsoft.com/office/drawing/2014/main" xmlns="" id="{53D3B1EC-9252-425A-8F91-6E22CD47E3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2473" b="82004"/>
          <a:stretch/>
        </p:blipFill>
        <p:spPr>
          <a:xfrm>
            <a:off x="8952270" y="4448570"/>
            <a:ext cx="1715729" cy="1234189"/>
          </a:xfrm>
          <a:prstGeom prst="rect">
            <a:avLst/>
          </a:prstGeom>
        </p:spPr>
      </p:pic>
      <p:pic>
        <p:nvPicPr>
          <p:cNvPr id="29" name="图片 28">
            <a:extLst>
              <a:ext uri="{FF2B5EF4-FFF2-40B4-BE49-F238E27FC236}">
                <a16:creationId xmlns:a16="http://schemas.microsoft.com/office/drawing/2014/main" xmlns="" id="{2F0D4DE2-5741-4992-91F2-A6BD0AA0CBF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2473" b="82004"/>
          <a:stretch/>
        </p:blipFill>
        <p:spPr>
          <a:xfrm>
            <a:off x="4504839" y="1133245"/>
            <a:ext cx="1715729" cy="1234189"/>
          </a:xfrm>
          <a:prstGeom prst="rect">
            <a:avLst/>
          </a:prstGeom>
        </p:spPr>
      </p:pic>
      <p:pic>
        <p:nvPicPr>
          <p:cNvPr id="2" name="Picture 1">
            <a:extLst>
              <a:ext uri="{FF2B5EF4-FFF2-40B4-BE49-F238E27FC236}">
                <a16:creationId xmlns:a16="http://schemas.microsoft.com/office/drawing/2014/main" xmlns="" id="{C8199E18-C301-8F79-409A-91BCD6C8C3DC}"/>
              </a:ext>
            </a:extLst>
          </p:cNvPr>
          <p:cNvPicPr>
            <a:picLocks noChangeAspect="1"/>
          </p:cNvPicPr>
          <p:nvPr/>
        </p:nvPicPr>
        <p:blipFill>
          <a:blip r:embed="rId5"/>
          <a:stretch>
            <a:fillRect/>
          </a:stretch>
        </p:blipFill>
        <p:spPr>
          <a:xfrm>
            <a:off x="5527737" y="1939906"/>
            <a:ext cx="4432176" cy="3359187"/>
          </a:xfrm>
          <a:prstGeom prst="rect">
            <a:avLst/>
          </a:prstGeom>
        </p:spPr>
      </p:pic>
    </p:spTree>
    <p:extLst>
      <p:ext uri="{BB962C8B-B14F-4D97-AF65-F5344CB8AC3E}">
        <p14:creationId xmlns:p14="http://schemas.microsoft.com/office/powerpoint/2010/main" val="438482901"/>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par>
                                <p:cTn id="10" presetID="53" presetClass="entr" presetSubtype="16"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ppt_w</p:attrName>
                                        </p:attrNameLst>
                                      </p:cBhvr>
                                      <p:tavLst>
                                        <p:tav tm="0">
                                          <p:val>
                                            <p:fltVal val="0"/>
                                          </p:val>
                                        </p:tav>
                                        <p:tav tm="100000">
                                          <p:val>
                                            <p:strVal val="#ppt_w"/>
                                          </p:val>
                                        </p:tav>
                                      </p:tavLst>
                                    </p:anim>
                                    <p:anim calcmode="lin" valueType="num">
                                      <p:cBhvr>
                                        <p:cTn id="13" dur="500" fill="hold"/>
                                        <p:tgtEl>
                                          <p:spTgt spid="28"/>
                                        </p:tgtEl>
                                        <p:attrNameLst>
                                          <p:attrName>ppt_h</p:attrName>
                                        </p:attrNameLst>
                                      </p:cBhvr>
                                      <p:tavLst>
                                        <p:tav tm="0">
                                          <p:val>
                                            <p:fltVal val="0"/>
                                          </p:val>
                                        </p:tav>
                                        <p:tav tm="100000">
                                          <p:val>
                                            <p:strVal val="#ppt_h"/>
                                          </p:val>
                                        </p:tav>
                                      </p:tavLst>
                                    </p:anim>
                                    <p:animEffect transition="in" filter="fade">
                                      <p:cBhvr>
                                        <p:cTn id="14" dur="500"/>
                                        <p:tgtEl>
                                          <p:spTgt spid="28"/>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9E93AAB5-B94E-4E7C-AD86-AA3A15D51E8F}"/>
              </a:ext>
            </a:extLst>
          </p:cNvPr>
          <p:cNvSpPr/>
          <p:nvPr/>
        </p:nvSpPr>
        <p:spPr>
          <a:xfrm>
            <a:off x="649213" y="1277988"/>
            <a:ext cx="10893574" cy="4695318"/>
          </a:xfrm>
          <a:prstGeom prst="roundRect">
            <a:avLst>
              <a:gd name="adj" fmla="val 15902"/>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4" name="图片 3">
            <a:extLst>
              <a:ext uri="{FF2B5EF4-FFF2-40B4-BE49-F238E27FC236}">
                <a16:creationId xmlns:a16="http://schemas.microsoft.com/office/drawing/2014/main" xmlns="" id="{CB84E6B0-66F4-4CCB-9EEC-E661CD6245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630" y="1430023"/>
            <a:ext cx="6208986" cy="4391247"/>
          </a:xfrm>
          <a:prstGeom prst="rect">
            <a:avLst/>
          </a:prstGeom>
        </p:spPr>
      </p:pic>
      <p:sp>
        <p:nvSpPr>
          <p:cNvPr id="6" name="Rectangle 4">
            <a:extLst>
              <a:ext uri="{FF2B5EF4-FFF2-40B4-BE49-F238E27FC236}">
                <a16:creationId xmlns:a16="http://schemas.microsoft.com/office/drawing/2014/main" xmlns="" id="{02519BEE-CAB7-485B-B8F5-D45F223337F3}"/>
              </a:ext>
            </a:extLst>
          </p:cNvPr>
          <p:cNvSpPr/>
          <p:nvPr/>
        </p:nvSpPr>
        <p:spPr>
          <a:xfrm>
            <a:off x="859465" y="1491132"/>
            <a:ext cx="10473070" cy="4269028"/>
          </a:xfrm>
          <a:prstGeom prst="roundRect">
            <a:avLst>
              <a:gd name="adj" fmla="val 15809"/>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图片 6">
            <a:extLst>
              <a:ext uri="{FF2B5EF4-FFF2-40B4-BE49-F238E27FC236}">
                <a16:creationId xmlns:a16="http://schemas.microsoft.com/office/drawing/2014/main" xmlns="" id="{E431313B-0036-403C-874F-8AE3B5CF303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2473" b="82004"/>
          <a:stretch/>
        </p:blipFill>
        <p:spPr>
          <a:xfrm>
            <a:off x="2980048" y="4891152"/>
            <a:ext cx="1715729" cy="1234189"/>
          </a:xfrm>
          <a:prstGeom prst="rect">
            <a:avLst/>
          </a:prstGeom>
        </p:spPr>
      </p:pic>
      <p:pic>
        <p:nvPicPr>
          <p:cNvPr id="8" name="图片 7">
            <a:extLst>
              <a:ext uri="{FF2B5EF4-FFF2-40B4-BE49-F238E27FC236}">
                <a16:creationId xmlns:a16="http://schemas.microsoft.com/office/drawing/2014/main" xmlns="" id="{D415F031-9671-4D56-A013-EC0B1D551AC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2473" b="82004"/>
          <a:stretch/>
        </p:blipFill>
        <p:spPr>
          <a:xfrm>
            <a:off x="4897491" y="660891"/>
            <a:ext cx="1715729" cy="1234189"/>
          </a:xfrm>
          <a:prstGeom prst="rect">
            <a:avLst/>
          </a:prstGeom>
        </p:spPr>
      </p:pic>
      <p:sp>
        <p:nvSpPr>
          <p:cNvPr id="3" name="文本框 1">
            <a:extLst>
              <a:ext uri="{FF2B5EF4-FFF2-40B4-BE49-F238E27FC236}">
                <a16:creationId xmlns:a16="http://schemas.microsoft.com/office/drawing/2014/main" xmlns="" id="{840B343C-C1C7-820D-B38E-1749B7B017B6}"/>
              </a:ext>
            </a:extLst>
          </p:cNvPr>
          <p:cNvSpPr txBox="1"/>
          <p:nvPr/>
        </p:nvSpPr>
        <p:spPr>
          <a:xfrm>
            <a:off x="4533900" y="2660416"/>
            <a:ext cx="6610350" cy="1446550"/>
          </a:xfrm>
          <a:prstGeom prst="rect">
            <a:avLst/>
          </a:prstGeom>
          <a:noFill/>
        </p:spPr>
        <p:txBody>
          <a:bodyPr vert="horz" wrap="square" rtlCol="0">
            <a:spAutoFit/>
          </a:bodyPr>
          <a:lstStyle>
            <a:defPPr>
              <a:defRPr lang="en-US"/>
            </a:defPPr>
            <a:lvl1pPr algn="just">
              <a:lnSpc>
                <a:spcPct val="200000"/>
              </a:lnSpc>
              <a:defRPr sz="2000">
                <a:solidFill>
                  <a:srgbClr val="117926"/>
                </a:solidFill>
                <a:latin typeface="小考拉体" panose="02000503000000000000" pitchFamily="2" charset="-122"/>
                <a:ea typeface="小考拉体" panose="02000503000000000000" pitchFamily="2" charset="-122"/>
              </a:defRPr>
            </a:lvl1pPr>
          </a:lstStyle>
          <a:p>
            <a:pPr lvl="0" defTabSz="457200">
              <a:lnSpc>
                <a:spcPct val="100000"/>
              </a:lnSpc>
            </a:pPr>
            <a:r>
              <a:rPr lang="en-US" altLang="zh-CN" sz="4400" b="1" dirty="0">
                <a:solidFill>
                  <a:srgbClr val="002060"/>
                </a:solidFill>
                <a:latin typeface="Cambria" panose="02040503050406030204" pitchFamily="18" charset="0"/>
                <a:ea typeface="Cambria" panose="02040503050406030204" pitchFamily="18" charset="0"/>
              </a:rPr>
              <a:t>3. </a:t>
            </a:r>
            <a:r>
              <a:rPr lang="en-US" altLang="zh-CN" sz="4400" b="1" dirty="0" err="1">
                <a:solidFill>
                  <a:srgbClr val="002060"/>
                </a:solidFill>
                <a:latin typeface="Cambria" panose="02040503050406030204" pitchFamily="18" charset="0"/>
                <a:ea typeface="Cambria" panose="02040503050406030204" pitchFamily="18" charset="0"/>
              </a:rPr>
              <a:t>Một</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số</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dụng</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cụ</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trồng</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hoa</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cây</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cảnh</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trong</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chậu</a:t>
            </a:r>
            <a:r>
              <a:rPr lang="en-US" altLang="zh-CN" sz="4400" b="1" dirty="0">
                <a:solidFill>
                  <a:srgbClr val="002060"/>
                </a:solidFill>
                <a:latin typeface="Cambria" panose="02040503050406030204" pitchFamily="18" charset="0"/>
                <a:ea typeface="Cambria" panose="02040503050406030204" pitchFamily="18" charset="0"/>
              </a:rPr>
              <a:t> </a:t>
            </a:r>
            <a:endParaRPr kumimoji="0" lang="zh-CN" altLang="zh-CN" sz="4400" b="1" i="0" u="none" strike="noStrike" kern="1200" cap="none" spc="0" normalizeH="0" baseline="0" noProof="0" dirty="0">
              <a:ln>
                <a:noFill/>
              </a:ln>
              <a:solidFill>
                <a:srgbClr val="002060"/>
              </a:solidFill>
              <a:effectLst/>
              <a:uLnTx/>
              <a:uFillTx/>
              <a:latin typeface="Cambria" panose="02040503050406030204" pitchFamily="18" charset="0"/>
              <a:ea typeface="小单纯体" panose="02010601030101010101" pitchFamily="2" charset="-122"/>
            </a:endParaRPr>
          </a:p>
        </p:txBody>
      </p:sp>
    </p:spTree>
    <p:extLst>
      <p:ext uri="{BB962C8B-B14F-4D97-AF65-F5344CB8AC3E}">
        <p14:creationId xmlns:p14="http://schemas.microsoft.com/office/powerpoint/2010/main" val="165570076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TotalTime>
  <Words>443</Words>
  <Application>Microsoft Office PowerPoint</Application>
  <PresentationFormat>Widescreen</PresentationFormat>
  <Paragraphs>62</Paragraphs>
  <Slides>28</Slides>
  <Notes>17</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28</vt:i4>
      </vt:variant>
    </vt:vector>
  </HeadingPairs>
  <TitlesOfParts>
    <vt:vector size="44" baseType="lpstr">
      <vt:lpstr>微软雅黑</vt:lpstr>
      <vt:lpstr>Arial</vt:lpstr>
      <vt:lpstr>Calibri</vt:lpstr>
      <vt:lpstr>Calibri Light</vt:lpstr>
      <vt:lpstr>Cambria</vt:lpstr>
      <vt:lpstr>Georgia</vt:lpstr>
      <vt:lpstr>黑体</vt:lpstr>
      <vt:lpstr>Times New Roman</vt:lpstr>
      <vt:lpstr>印品黑体</vt:lpstr>
      <vt:lpstr>小单纯体</vt:lpstr>
      <vt:lpstr>等线</vt:lpstr>
      <vt:lpstr>萝莉体 第二版</vt:lpstr>
      <vt:lpstr>1_Office Theme</vt:lpstr>
      <vt:lpstr>2_Office Theme</vt:lpstr>
      <vt:lpstr>1_Simple Light</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35</cp:revision>
  <dcterms:created xsi:type="dcterms:W3CDTF">2023-08-08T13:13:23Z</dcterms:created>
  <dcterms:modified xsi:type="dcterms:W3CDTF">2023-10-01T01:53:30Z</dcterms:modified>
</cp:coreProperties>
</file>