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4" r:id="rId3"/>
    <p:sldId id="260" r:id="rId4"/>
    <p:sldId id="274" r:id="rId5"/>
    <p:sldId id="263" r:id="rId6"/>
    <p:sldId id="266" r:id="rId7"/>
    <p:sldId id="265" r:id="rId8"/>
    <p:sldId id="275" r:id="rId9"/>
    <p:sldId id="300" r:id="rId10"/>
    <p:sldId id="276" r:id="rId11"/>
    <p:sldId id="277" r:id="rId12"/>
    <p:sldId id="286" r:id="rId13"/>
    <p:sldId id="288" r:id="rId14"/>
    <p:sldId id="267" r:id="rId15"/>
    <p:sldId id="268" r:id="rId16"/>
    <p:sldId id="291" r:id="rId17"/>
    <p:sldId id="301" r:id="rId18"/>
    <p:sldId id="269" r:id="rId19"/>
    <p:sldId id="310" r:id="rId20"/>
    <p:sldId id="271" r:id="rId21"/>
    <p:sldId id="270" r:id="rId22"/>
    <p:sldId id="302" r:id="rId23"/>
    <p:sldId id="304" r:id="rId24"/>
    <p:sldId id="305" r:id="rId25"/>
    <p:sldId id="313" r:id="rId26"/>
    <p:sldId id="306" r:id="rId27"/>
    <p:sldId id="315" r:id="rId28"/>
    <p:sldId id="316" r:id="rId29"/>
    <p:sldId id="307" r:id="rId30"/>
    <p:sldId id="317" r:id="rId31"/>
    <p:sldId id="314" r:id="rId32"/>
    <p:sldId id="308" r:id="rId33"/>
    <p:sldId id="309" r:id="rId34"/>
    <p:sldId id="311" r:id="rId35"/>
    <p:sldId id="312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662" autoAdjust="0"/>
  </p:normalViewPr>
  <p:slideViewPr>
    <p:cSldViewPr>
      <p:cViewPr varScale="1">
        <p:scale>
          <a:sx n="78" d="100"/>
          <a:sy n="78" d="100"/>
        </p:scale>
        <p:origin x="784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37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3046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89167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287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46582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8706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393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3726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4775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8461" r="25623" b="19780"/>
          <a:stretch>
            <a:fillRect/>
          </a:stretch>
        </p:blipFill>
        <p:spPr bwMode="auto">
          <a:xfrm>
            <a:off x="5492781" y="1164783"/>
            <a:ext cx="2089119" cy="199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72200" y="33337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7" y="908007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HS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alt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1245" t="21255" r="2931" b="3642"/>
          <a:stretch/>
        </p:blipFill>
        <p:spPr>
          <a:xfrm>
            <a:off x="2057401" y="84859"/>
            <a:ext cx="6934200" cy="47728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30631701827918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3200" y="851099"/>
            <a:ext cx="4793794" cy="33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06460" y="21346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2957" y="357097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9748" y="353280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616486"/>
            <a:ext cx="2514600" cy="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26647" y="3219013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048" y="3303519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350592"/>
            <a:ext cx="0" cy="220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8" y="1592606"/>
            <a:ext cx="2313712" cy="1595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5" y="1618370"/>
            <a:ext cx="2389252" cy="16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/>
          <a:stretch/>
        </p:blipFill>
        <p:spPr>
          <a:xfrm rot="5400000">
            <a:off x="926824" y="1221664"/>
            <a:ext cx="1599647" cy="225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96215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cấp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3046855" y="177075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66215"/>
            <a:ext cx="9364716" cy="5143500"/>
          </a:xfrm>
          <a:prstGeom prst="rect">
            <a:avLst/>
          </a:prstGeom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408"/>
            <a:ext cx="3461266" cy="221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4" y="2790470"/>
            <a:ext cx="3461266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84" y="2321042"/>
            <a:ext cx="3571513" cy="241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38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458200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Con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+ Con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0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65059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66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356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random/>
      </p:transition>
    </mc:Choice>
    <mc:Fallback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-80853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27467"/>
            <a:ext cx="539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Em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hãy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nhắc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lại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tên</a:t>
            </a:r>
            <a:r>
              <a:rPr lang="en-US" sz="2400" dirty="0">
                <a:cs typeface="Times New Roman" pitchFamily="18" charset="0"/>
              </a:rPr>
              <a:t> 3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cơ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bản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Kể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tên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thứ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cấp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8461" r="25623" b="19780"/>
          <a:stretch>
            <a:fillRect/>
          </a:stretch>
        </p:blipFill>
        <p:spPr bwMode="auto">
          <a:xfrm>
            <a:off x="1617970" y="1735817"/>
            <a:ext cx="2919394" cy="278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096000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-80853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0051" y="-12123"/>
            <a:ext cx="2888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5" y="543390"/>
            <a:ext cx="3556096" cy="2519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aohuc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19350"/>
            <a:ext cx="3552351" cy="2468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419600" y="36195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15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5" y="0"/>
            <a:ext cx="9165635" cy="513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9512" y="931504"/>
            <a:ext cx="482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70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06460" y="21346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2957" y="357097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>
                <a:latin typeface="Times New Roman" panose="02020603050405020304" pitchFamily="18" charset="0"/>
              </a:rPr>
              <a:t>B1.Chọn </a:t>
            </a:r>
            <a:r>
              <a:rPr lang="en-US" sz="2800" dirty="0" err="1">
                <a:latin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9748" y="353280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>
                <a:latin typeface="Times New Roman" panose="02020603050405020304" pitchFamily="18" charset="0"/>
              </a:rPr>
              <a:t>B2.Chọn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616486"/>
            <a:ext cx="2514600" cy="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>
                <a:latin typeface="Times New Roman" panose="02020603050405020304" pitchFamily="18" charset="0"/>
              </a:rPr>
              <a:t>B3.Vẽ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26647" y="3219013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048" y="3303519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350592"/>
            <a:ext cx="0" cy="220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8" y="1592606"/>
            <a:ext cx="2313712" cy="1595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5" y="1618370"/>
            <a:ext cx="2389252" cy="16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/>
          <a:stretch/>
        </p:blipFill>
        <p:spPr>
          <a:xfrm rot="5400000">
            <a:off x="926824" y="1221664"/>
            <a:ext cx="1599647" cy="225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1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635" cy="5138305"/>
          </a:xfrm>
          <a:prstGeom prst="rect">
            <a:avLst/>
          </a:prstGeom>
        </p:spPr>
      </p:pic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33600" y="66675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KIỂM TRA VÀ NÊU CÁCH HOÀN THÀNH BÀI</a:t>
            </a:r>
          </a:p>
        </p:txBody>
      </p:sp>
      <p:pic>
        <p:nvPicPr>
          <p:cNvPr id="3074" name="Picture 2" descr="Mĩ thuật lớp 4/chủ đề 4/em sáng tạo cùng những con chữ/Ngọc NguyễnTV/mỹ  thuật Đan Mạch. | Tổng hợp những bức tranh đẹp nhấ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t="3572"/>
          <a:stretch/>
        </p:blipFill>
        <p:spPr bwMode="auto">
          <a:xfrm>
            <a:off x="1905000" y="1428750"/>
            <a:ext cx="4648200" cy="284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32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83819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100" y="100322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8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89788" y="30451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SẢN PHẨM THAM KHẢO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14 Chữ cái đáng yêu ý tưởng | chữ cái, đang yêu, viết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3" y="742950"/>
            <a:ext cx="309184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cal dán tường bảng chữ cái tiếng anh hình động vật ngộ nghĩnh cho bé | 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338"/>
            <a:ext cx="4800601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54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5" y="0"/>
            <a:ext cx="9165635" cy="513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89788" y="30451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SẢN PHẨM THAM KHẢO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4" y="1352550"/>
            <a:ext cx="2286000" cy="261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15" y="1727125"/>
            <a:ext cx="2838844" cy="192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34" y="1381991"/>
            <a:ext cx="2016641" cy="26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2077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001000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  <a:p>
            <a:r>
              <a:rPr lang="en-US" sz="2400" dirty="0"/>
              <a:t>+ 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</a:t>
            </a:r>
            <a:r>
              <a:rPr lang="en-US" sz="2400" dirty="0" err="1"/>
              <a:t>nhạt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1119543"/>
            <a:ext cx="3120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2726" r="15741" b="25153"/>
          <a:stretch>
            <a:fillRect/>
          </a:stretch>
        </p:blipFill>
        <p:spPr>
          <a:xfrm>
            <a:off x="152400" y="1827849"/>
            <a:ext cx="5486400" cy="3200400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5715000" y="1827849"/>
            <a:ext cx="28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?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8" t="32716" r="17041" b="46449"/>
          <a:stretch>
            <a:fillRect/>
          </a:stretch>
        </p:blipFill>
        <p:spPr bwMode="auto">
          <a:xfrm>
            <a:off x="6682044" y="3428049"/>
            <a:ext cx="2495939" cy="16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115824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1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2933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4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cách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Tạo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Chỉ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ra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Giới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sẻ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cảm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nhận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về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000" b="1" dirty="0">
                <a:latin typeface="+mn-lt"/>
                <a:cs typeface="+mn-ea"/>
                <a:sym typeface="+mn-lt"/>
              </a:rPr>
              <a:t>     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của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mình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27709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47800" y="1927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9" name="image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07" y="605486"/>
            <a:ext cx="2133600" cy="143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2315283"/>
            <a:ext cx="4694933" cy="101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4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3611145"/>
            <a:ext cx="1953669" cy="130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5" y="3575509"/>
            <a:ext cx="2667000" cy="1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7797" y="646263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Em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ấn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tượng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với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mẫu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đều</a:t>
            </a:r>
            <a:r>
              <a:rPr lang="en-US" dirty="0">
                <a:cs typeface="Times New Roman" pitchFamily="18" charset="0"/>
              </a:rPr>
              <a:t> hay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thanh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đậm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như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thế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Những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dụng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để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từ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hai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cơ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bản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907" y="601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7" y="729199"/>
            <a:ext cx="3181659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hinh 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812839" y="737477"/>
            <a:ext cx="2909066" cy="195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6" y="3082419"/>
            <a:ext cx="3061852" cy="171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3066214"/>
            <a:ext cx="3273446" cy="174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807</Words>
  <Application>Microsoft Office PowerPoint</Application>
  <PresentationFormat>Trình chiếu Trên màn hình (16:9)</PresentationFormat>
  <Paragraphs>111</Paragraphs>
  <Slides>35</Slides>
  <Notes>17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0" baseType="lpstr">
      <vt:lpstr>等线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Anh Minh</cp:lastModifiedBy>
  <cp:revision>84</cp:revision>
  <dcterms:created xsi:type="dcterms:W3CDTF">2021-08-23T13:19:13Z</dcterms:created>
  <dcterms:modified xsi:type="dcterms:W3CDTF">2023-09-12T03:01:51Z</dcterms:modified>
</cp:coreProperties>
</file>