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329" r:id="rId2"/>
    <p:sldId id="350" r:id="rId3"/>
    <p:sldId id="346" r:id="rId4"/>
    <p:sldId id="318" r:id="rId5"/>
    <p:sldId id="331" r:id="rId6"/>
    <p:sldId id="351" r:id="rId7"/>
    <p:sldId id="335" r:id="rId8"/>
    <p:sldId id="347" r:id="rId9"/>
    <p:sldId id="311" r:id="rId10"/>
    <p:sldId id="342" r:id="rId11"/>
    <p:sldId id="343" r:id="rId12"/>
    <p:sldId id="352" r:id="rId13"/>
    <p:sldId id="349" r:id="rId14"/>
    <p:sldId id="339" r:id="rId15"/>
    <p:sldId id="348" r:id="rId16"/>
    <p:sldId id="344" r:id="rId17"/>
  </p:sldIdLst>
  <p:sldSz cx="18288000" cy="10287000"/>
  <p:notesSz cx="6858000" cy="9144000"/>
  <p:embeddedFontLst>
    <p:embeddedFont>
      <p:font typeface="Livvic Bold Bold" panose="020B0604020202020204" charset="0"/>
      <p:regular r:id="rId18"/>
    </p:embeddedFon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Livvic Bold" panose="020B0604020202020204" charset="0"/>
      <p:regular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EC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22" autoAdjust="0"/>
  </p:normalViewPr>
  <p:slideViewPr>
    <p:cSldViewPr>
      <p:cViewPr varScale="1">
        <p:scale>
          <a:sx n="59" d="100"/>
          <a:sy n="59" d="100"/>
        </p:scale>
        <p:origin x="446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đẹp Nhỏ Tươi Nội Dung Khung Viền Tường Hoa Nền, Xinh đẹp, Nhỏ, Nâu Hình nền  Vector để tải xuống miễn phí">
            <a:extLst>
              <a:ext uri="{FF2B5EF4-FFF2-40B4-BE49-F238E27FC236}">
                <a16:creationId xmlns="" xmlns:a16="http://schemas.microsoft.com/office/drawing/2014/main" id="{F638B0D3-F173-42E8-9BA3-7FC0F9F544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79" b="12144"/>
          <a:stretch/>
        </p:blipFill>
        <p:spPr bwMode="auto">
          <a:xfrm>
            <a:off x="16933" y="-3810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7">
            <a:extLst>
              <a:ext uri="{FF2B5EF4-FFF2-40B4-BE49-F238E27FC236}">
                <a16:creationId xmlns="" xmlns:a16="http://schemas.microsoft.com/office/drawing/2014/main" id="{71146E35-C34D-4A56-9670-E6BE4D3596A3}"/>
              </a:ext>
            </a:extLst>
          </p:cNvPr>
          <p:cNvSpPr txBox="1"/>
          <p:nvPr/>
        </p:nvSpPr>
        <p:spPr>
          <a:xfrm>
            <a:off x="5470949" y="876300"/>
            <a:ext cx="7940251" cy="1074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61"/>
              </a:lnSpc>
            </a:pPr>
            <a:r>
              <a:rPr lang="vi-VN" sz="7051" dirty="0" err="1">
                <a:solidFill>
                  <a:srgbClr val="FF0000"/>
                </a:solidFill>
                <a:latin typeface="Livvic Bold Bold"/>
              </a:rPr>
              <a:t>Khởi</a:t>
            </a:r>
            <a:r>
              <a:rPr lang="vi-VN" sz="7051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vi-VN" sz="7051" dirty="0" err="1">
                <a:solidFill>
                  <a:srgbClr val="FF0000"/>
                </a:solidFill>
                <a:latin typeface="Livvic Bold Bold"/>
              </a:rPr>
              <a:t>động</a:t>
            </a:r>
            <a:endParaRPr lang="en-US" sz="7051" dirty="0">
              <a:solidFill>
                <a:srgbClr val="FF0000"/>
              </a:solidFill>
              <a:latin typeface="Livvic Bold Bold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191000" y="4686300"/>
            <a:ext cx="9906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</a:rPr>
              <a:t>CẢ LỚP HÁT “CẢ NHÀ THƯƠNG NHAU”</a:t>
            </a:r>
            <a:endParaRPr lang="en-US" sz="4400" b="1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8441945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ình nền powerpoint đơn giản [TẢI MIỄN PHÍ]">
            <a:extLst>
              <a:ext uri="{FF2B5EF4-FFF2-40B4-BE49-F238E27FC236}">
                <a16:creationId xmlns="" xmlns:a16="http://schemas.microsoft.com/office/drawing/2014/main" id="{28411A17-38DA-4158-A62C-C4D160514B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161" y="-50800"/>
            <a:ext cx="18392321" cy="1029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Hình ảnh 7">
            <a:extLst>
              <a:ext uri="{FF2B5EF4-FFF2-40B4-BE49-F238E27FC236}">
                <a16:creationId xmlns="" xmlns:a16="http://schemas.microsoft.com/office/drawing/2014/main" id="{5C2DFC17-C4F0-4CB2-809F-52B1B736452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8" t="9506" r="5556" b="9506"/>
          <a:stretch/>
        </p:blipFill>
        <p:spPr>
          <a:xfrm>
            <a:off x="4229099" y="1669174"/>
            <a:ext cx="9829800" cy="694865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014804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ình nền powerpoint đơn giản [TẢI MIỄN PHÍ]">
            <a:extLst>
              <a:ext uri="{FF2B5EF4-FFF2-40B4-BE49-F238E27FC236}">
                <a16:creationId xmlns="" xmlns:a16="http://schemas.microsoft.com/office/drawing/2014/main" id="{28411A17-38DA-4158-A62C-C4D160514B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161" y="-50800"/>
            <a:ext cx="18392321" cy="1029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Hình ảnh 6">
            <a:extLst>
              <a:ext uri="{FF2B5EF4-FFF2-40B4-BE49-F238E27FC236}">
                <a16:creationId xmlns="" xmlns:a16="http://schemas.microsoft.com/office/drawing/2014/main" id="{0BD79FE6-50C1-4DA0-BF3A-760728E4827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0" t="13664" r="4087" b="9242"/>
          <a:stretch/>
        </p:blipFill>
        <p:spPr>
          <a:xfrm>
            <a:off x="4267200" y="1643907"/>
            <a:ext cx="10439400" cy="699918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803831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This is a set of PowerPoint background pictures with books and children as  bac… | Cute powerpoint templates, Cool powerpoint backgrounds, Powerpoint  background free">
            <a:extLst>
              <a:ext uri="{FF2B5EF4-FFF2-40B4-BE49-F238E27FC236}">
                <a16:creationId xmlns="" xmlns:a16="http://schemas.microsoft.com/office/drawing/2014/main" id="{1BD227AF-B5D5-4E8F-8AEA-FD87D41C44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7999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10">
            <a:extLst>
              <a:ext uri="{FF2B5EF4-FFF2-40B4-BE49-F238E27FC236}">
                <a16:creationId xmlns="" xmlns:a16="http://schemas.microsoft.com/office/drawing/2014/main" id="{86FDB1D9-2DEB-4359-AB2E-F339784E8822}"/>
              </a:ext>
            </a:extLst>
          </p:cNvPr>
          <p:cNvSpPr txBox="1"/>
          <p:nvPr/>
        </p:nvSpPr>
        <p:spPr>
          <a:xfrm>
            <a:off x="2925841" y="3616649"/>
            <a:ext cx="4617959" cy="9971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159"/>
              </a:lnSpc>
              <a:spcBef>
                <a:spcPct val="0"/>
              </a:spcBef>
            </a:pPr>
            <a:r>
              <a:rPr lang="en-US" sz="6799" dirty="0">
                <a:solidFill>
                  <a:srgbClr val="FF0000"/>
                </a:solidFill>
                <a:latin typeface="Livvic Bold Bold"/>
              </a:rPr>
              <a:t>GHI NHỚ</a:t>
            </a:r>
          </a:p>
        </p:txBody>
      </p:sp>
      <p:sp>
        <p:nvSpPr>
          <p:cNvPr id="4" name="TextBox 9">
            <a:extLst>
              <a:ext uri="{FF2B5EF4-FFF2-40B4-BE49-F238E27FC236}">
                <a16:creationId xmlns="" xmlns:a16="http://schemas.microsoft.com/office/drawing/2014/main" id="{E4FABED2-FCAE-42BF-B358-0E2E59FC3835}"/>
              </a:ext>
            </a:extLst>
          </p:cNvPr>
          <p:cNvSpPr txBox="1"/>
          <p:nvPr/>
        </p:nvSpPr>
        <p:spPr>
          <a:xfrm>
            <a:off x="3352800" y="5600700"/>
            <a:ext cx="11201400" cy="14993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981"/>
              </a:lnSpc>
            </a:pP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Hình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người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xé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,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dán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có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thể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dùng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làm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đồ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 chơi,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đồ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dùng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học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tập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.  </a:t>
            </a:r>
            <a:endParaRPr lang="en-US" sz="4984" dirty="0">
              <a:solidFill>
                <a:srgbClr val="002060"/>
              </a:solidFill>
              <a:latin typeface="Livvic Bold"/>
            </a:endParaRPr>
          </a:p>
        </p:txBody>
      </p:sp>
    </p:spTree>
    <p:extLst>
      <p:ext uri="{BB962C8B-B14F-4D97-AF65-F5344CB8AC3E}">
        <p14:creationId xmlns:p14="http://schemas.microsoft.com/office/powerpoint/2010/main" val="839390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Giáo án mầm non nghe hát Tổ ấm gia đình | Hanyny">
            <a:extLst>
              <a:ext uri="{FF2B5EF4-FFF2-40B4-BE49-F238E27FC236}">
                <a16:creationId xmlns="" xmlns:a16="http://schemas.microsoft.com/office/drawing/2014/main" id="{CF20DFDA-64CC-4A58-8163-B4CB89E4CD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10">
            <a:extLst>
              <a:ext uri="{FF2B5EF4-FFF2-40B4-BE49-F238E27FC236}">
                <a16:creationId xmlns="" xmlns:a16="http://schemas.microsoft.com/office/drawing/2014/main" id="{7681D134-8CAE-49F5-9C07-C6FF57AE33A1}"/>
              </a:ext>
            </a:extLst>
          </p:cNvPr>
          <p:cNvSpPr txBox="1"/>
          <p:nvPr/>
        </p:nvSpPr>
        <p:spPr>
          <a:xfrm>
            <a:off x="4572000" y="938621"/>
            <a:ext cx="8810462" cy="9717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52"/>
              </a:lnSpc>
            </a:pPr>
            <a:r>
              <a:rPr lang="en-US" sz="6000" dirty="0">
                <a:solidFill>
                  <a:srgbClr val="FF0000"/>
                </a:solidFill>
                <a:latin typeface="Livvic Bold Bold"/>
              </a:rPr>
              <a:t>4.Phân </a:t>
            </a:r>
            <a:r>
              <a:rPr lang="en-US" sz="6000" dirty="0" err="1">
                <a:solidFill>
                  <a:srgbClr val="FF0000"/>
                </a:solidFill>
                <a:latin typeface="Livvic Bold Bold"/>
              </a:rPr>
              <a:t>tích</a:t>
            </a:r>
            <a:r>
              <a:rPr lang="en-US" sz="6000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Livvic Bold Bold"/>
              </a:rPr>
              <a:t>đánh</a:t>
            </a:r>
            <a:r>
              <a:rPr lang="en-US" sz="6000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Livvic Bold Bold"/>
              </a:rPr>
              <a:t>giá</a:t>
            </a:r>
            <a:endParaRPr lang="en-US" sz="6000" dirty="0">
              <a:solidFill>
                <a:srgbClr val="FF0000"/>
              </a:solidFill>
              <a:latin typeface="Livvic Bold Bold"/>
            </a:endParaRPr>
          </a:p>
        </p:txBody>
      </p:sp>
      <p:sp>
        <p:nvSpPr>
          <p:cNvPr id="4" name="TextBox 9">
            <a:extLst>
              <a:ext uri="{FF2B5EF4-FFF2-40B4-BE49-F238E27FC236}">
                <a16:creationId xmlns="" xmlns:a16="http://schemas.microsoft.com/office/drawing/2014/main" id="{AA8846CC-65DE-4D92-B3E9-727A587C2887}"/>
              </a:ext>
            </a:extLst>
          </p:cNvPr>
          <p:cNvSpPr txBox="1"/>
          <p:nvPr/>
        </p:nvSpPr>
        <p:spPr>
          <a:xfrm>
            <a:off x="838200" y="2081621"/>
            <a:ext cx="16687800" cy="6996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981"/>
              </a:lnSpc>
            </a:pPr>
            <a:r>
              <a:rPr lang="vi-VN" sz="4000" dirty="0">
                <a:solidFill>
                  <a:srgbClr val="002060"/>
                </a:solidFill>
                <a:latin typeface="Livvic Bold"/>
              </a:rPr>
              <a:t>Em </a:t>
            </a:r>
            <a:r>
              <a:rPr lang="vi-VN" sz="4000" dirty="0" err="1">
                <a:solidFill>
                  <a:srgbClr val="002060"/>
                </a:solidFill>
                <a:latin typeface="Livvic Bold"/>
              </a:rPr>
              <a:t>hãy</a:t>
            </a:r>
            <a:r>
              <a:rPr lang="vi-VN" sz="40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Livvic Bold"/>
              </a:rPr>
              <a:t>giới</a:t>
            </a:r>
            <a:r>
              <a:rPr lang="vi-VN" sz="40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Livvic Bold"/>
              </a:rPr>
              <a:t>thiệu</a:t>
            </a:r>
            <a:r>
              <a:rPr lang="vi-VN" sz="40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Livvic Bold"/>
              </a:rPr>
              <a:t>và</a:t>
            </a:r>
            <a:r>
              <a:rPr lang="vi-VN" sz="4000" dirty="0">
                <a:solidFill>
                  <a:srgbClr val="002060"/>
                </a:solidFill>
                <a:latin typeface="Livvic Bold"/>
              </a:rPr>
              <a:t> chia </a:t>
            </a:r>
            <a:r>
              <a:rPr lang="vi-VN" sz="4000" dirty="0" err="1">
                <a:solidFill>
                  <a:srgbClr val="002060"/>
                </a:solidFill>
                <a:latin typeface="Livvic Bold"/>
              </a:rPr>
              <a:t>sẻ</a:t>
            </a:r>
            <a:r>
              <a:rPr lang="vi-VN" sz="40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Livvic Bold"/>
              </a:rPr>
              <a:t>sản</a:t>
            </a:r>
            <a:r>
              <a:rPr lang="vi-VN" sz="40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Livvic Bold"/>
              </a:rPr>
              <a:t>phẩm</a:t>
            </a:r>
            <a:r>
              <a:rPr lang="vi-VN" sz="40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Livvic Bold"/>
              </a:rPr>
              <a:t>của</a:t>
            </a:r>
            <a:r>
              <a:rPr lang="vi-VN" sz="40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Livvic Bold"/>
              </a:rPr>
              <a:t>mình</a:t>
            </a:r>
            <a:r>
              <a:rPr lang="vi-VN" sz="40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Livvic Bold"/>
              </a:rPr>
              <a:t>tới</a:t>
            </a:r>
            <a:r>
              <a:rPr lang="vi-VN" sz="40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Livvic Bold"/>
              </a:rPr>
              <a:t>người</a:t>
            </a:r>
            <a:r>
              <a:rPr lang="vi-VN" sz="4000" dirty="0">
                <a:solidFill>
                  <a:srgbClr val="002060"/>
                </a:solidFill>
                <a:latin typeface="Livvic Bold"/>
              </a:rPr>
              <a:t> thân </a:t>
            </a:r>
            <a:r>
              <a:rPr lang="vi-VN" sz="4000" dirty="0" err="1">
                <a:solidFill>
                  <a:srgbClr val="002060"/>
                </a:solidFill>
                <a:latin typeface="Livvic Bold"/>
              </a:rPr>
              <a:t>nhé</a:t>
            </a:r>
            <a:r>
              <a:rPr lang="vi-VN" sz="4000" dirty="0">
                <a:solidFill>
                  <a:srgbClr val="002060"/>
                </a:solidFill>
                <a:latin typeface="Livvic Bold"/>
              </a:rPr>
              <a:t>!</a:t>
            </a:r>
            <a:endParaRPr lang="en-US" sz="4000" dirty="0">
              <a:solidFill>
                <a:srgbClr val="002060"/>
              </a:solidFill>
              <a:latin typeface="Livvic Bold"/>
            </a:endParaRPr>
          </a:p>
        </p:txBody>
      </p:sp>
    </p:spTree>
    <p:extLst>
      <p:ext uri="{BB962C8B-B14F-4D97-AF65-F5344CB8AC3E}">
        <p14:creationId xmlns:p14="http://schemas.microsoft.com/office/powerpoint/2010/main" val="3845103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ình nền powerpoint đơn giản [TẢI MIỄN PHÍ]">
            <a:extLst>
              <a:ext uri="{FF2B5EF4-FFF2-40B4-BE49-F238E27FC236}">
                <a16:creationId xmlns="" xmlns:a16="http://schemas.microsoft.com/office/drawing/2014/main" id="{28411A17-38DA-4158-A62C-C4D160514B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161" y="-50800"/>
            <a:ext cx="18392321" cy="1029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8">
            <a:extLst>
              <a:ext uri="{FF2B5EF4-FFF2-40B4-BE49-F238E27FC236}">
                <a16:creationId xmlns="" xmlns:a16="http://schemas.microsoft.com/office/drawing/2014/main" id="{7FBFFD48-D48B-4491-B196-7D7652E11AA3}"/>
              </a:ext>
            </a:extLst>
          </p:cNvPr>
          <p:cNvSpPr txBox="1"/>
          <p:nvPr/>
        </p:nvSpPr>
        <p:spPr>
          <a:xfrm>
            <a:off x="4366443" y="1013496"/>
            <a:ext cx="10187757" cy="15392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880"/>
              </a:lnSpc>
            </a:pPr>
            <a:r>
              <a:rPr lang="vi-VN" sz="6600" dirty="0">
                <a:solidFill>
                  <a:srgbClr val="FF0000"/>
                </a:solidFill>
                <a:latin typeface="Livvic Bold Bold"/>
              </a:rPr>
              <a:t>5. </a:t>
            </a:r>
            <a:r>
              <a:rPr lang="vi-VN" sz="6600" dirty="0" err="1">
                <a:solidFill>
                  <a:srgbClr val="FF0000"/>
                </a:solidFill>
                <a:latin typeface="Livvic Bold Bold"/>
              </a:rPr>
              <a:t>Vận</a:t>
            </a:r>
            <a:r>
              <a:rPr lang="vi-VN" sz="6600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vi-VN" sz="6600" dirty="0" err="1">
                <a:solidFill>
                  <a:srgbClr val="FF0000"/>
                </a:solidFill>
                <a:latin typeface="Livvic Bold Bold"/>
              </a:rPr>
              <a:t>dụng</a:t>
            </a:r>
            <a:r>
              <a:rPr lang="vi-VN" sz="6600" dirty="0">
                <a:solidFill>
                  <a:srgbClr val="FF0000"/>
                </a:solidFill>
                <a:latin typeface="Livvic Bold Bold"/>
              </a:rPr>
              <a:t> – </a:t>
            </a:r>
            <a:r>
              <a:rPr lang="vi-VN" sz="6600" dirty="0" err="1">
                <a:solidFill>
                  <a:srgbClr val="FF0000"/>
                </a:solidFill>
                <a:latin typeface="Livvic Bold Bold"/>
              </a:rPr>
              <a:t>phát</a:t>
            </a:r>
            <a:r>
              <a:rPr lang="vi-VN" sz="6600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vi-VN" sz="6600" dirty="0" err="1">
                <a:solidFill>
                  <a:srgbClr val="FF0000"/>
                </a:solidFill>
                <a:latin typeface="Livvic Bold Bold"/>
              </a:rPr>
              <a:t>triển</a:t>
            </a:r>
            <a:endParaRPr lang="en-US" sz="6600" dirty="0">
              <a:solidFill>
                <a:srgbClr val="FF0000"/>
              </a:solidFill>
              <a:latin typeface="Livvic Bold Bold"/>
            </a:endParaRPr>
          </a:p>
        </p:txBody>
      </p:sp>
      <p:sp>
        <p:nvSpPr>
          <p:cNvPr id="8" name="TextBox 9">
            <a:extLst>
              <a:ext uri="{FF2B5EF4-FFF2-40B4-BE49-F238E27FC236}">
                <a16:creationId xmlns="" xmlns:a16="http://schemas.microsoft.com/office/drawing/2014/main" id="{62F59ED6-6704-4321-A89D-B0525FAC5B7E}"/>
              </a:ext>
            </a:extLst>
          </p:cNvPr>
          <p:cNvSpPr txBox="1"/>
          <p:nvPr/>
        </p:nvSpPr>
        <p:spPr>
          <a:xfrm>
            <a:off x="4876800" y="2781300"/>
            <a:ext cx="9296400" cy="14691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981"/>
              </a:lnSpc>
            </a:pPr>
            <a:r>
              <a:rPr lang="vi-VN" sz="4000" dirty="0" err="1">
                <a:solidFill>
                  <a:srgbClr val="002060"/>
                </a:solidFill>
                <a:latin typeface="Livvic Bold"/>
              </a:rPr>
              <a:t>Dùng</a:t>
            </a:r>
            <a:r>
              <a:rPr lang="vi-VN" sz="4000" dirty="0">
                <a:solidFill>
                  <a:srgbClr val="002060"/>
                </a:solidFill>
                <a:latin typeface="Livvic Bold"/>
              </a:rPr>
              <a:t> nhân </a:t>
            </a:r>
            <a:r>
              <a:rPr lang="vi-VN" sz="4000" dirty="0" err="1">
                <a:solidFill>
                  <a:srgbClr val="002060"/>
                </a:solidFill>
                <a:latin typeface="Livvic Bold"/>
              </a:rPr>
              <a:t>vật</a:t>
            </a:r>
            <a:r>
              <a:rPr lang="vi-VN" sz="40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Livvic Bold"/>
              </a:rPr>
              <a:t>để</a:t>
            </a:r>
            <a:r>
              <a:rPr lang="vi-VN" sz="40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Livvic Bold"/>
              </a:rPr>
              <a:t>kể</a:t>
            </a:r>
            <a:r>
              <a:rPr lang="vi-VN" sz="40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Livvic Bold"/>
              </a:rPr>
              <a:t>lại</a:t>
            </a:r>
            <a:r>
              <a:rPr lang="vi-VN" sz="4000" dirty="0">
                <a:solidFill>
                  <a:srgbClr val="002060"/>
                </a:solidFill>
                <a:latin typeface="Livvic Bold"/>
              </a:rPr>
              <a:t> câu </a:t>
            </a:r>
            <a:r>
              <a:rPr lang="vi-VN" sz="4000" dirty="0" err="1">
                <a:solidFill>
                  <a:srgbClr val="002060"/>
                </a:solidFill>
                <a:latin typeface="Livvic Bold"/>
              </a:rPr>
              <a:t>chuyện</a:t>
            </a:r>
            <a:r>
              <a:rPr lang="vi-VN" sz="40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Livvic Bold"/>
              </a:rPr>
              <a:t>về</a:t>
            </a:r>
            <a:r>
              <a:rPr lang="vi-VN" sz="4000" dirty="0">
                <a:solidFill>
                  <a:srgbClr val="002060"/>
                </a:solidFill>
                <a:latin typeface="Livvic Bold"/>
              </a:rPr>
              <a:t> gia </a:t>
            </a:r>
            <a:r>
              <a:rPr lang="vi-VN" sz="4000" dirty="0" err="1">
                <a:solidFill>
                  <a:srgbClr val="002060"/>
                </a:solidFill>
                <a:latin typeface="Livvic Bold"/>
              </a:rPr>
              <a:t>đình</a:t>
            </a:r>
            <a:r>
              <a:rPr lang="vi-VN" sz="4000" dirty="0">
                <a:solidFill>
                  <a:srgbClr val="002060"/>
                </a:solidFill>
                <a:latin typeface="Livvic Bold"/>
              </a:rPr>
              <a:t>!</a:t>
            </a:r>
            <a:endParaRPr lang="en-US" sz="4000" dirty="0">
              <a:solidFill>
                <a:srgbClr val="002060"/>
              </a:solidFill>
              <a:latin typeface="Livvic Bold"/>
            </a:endParaRPr>
          </a:p>
        </p:txBody>
      </p:sp>
      <p:pic>
        <p:nvPicPr>
          <p:cNvPr id="6" name="Hình ảnh 5">
            <a:extLst>
              <a:ext uri="{FF2B5EF4-FFF2-40B4-BE49-F238E27FC236}">
                <a16:creationId xmlns="" xmlns:a16="http://schemas.microsoft.com/office/drawing/2014/main" id="{7E9C8C47-B113-4196-9D52-1984D0B3926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3" t="7486" r="3743" b="10161"/>
          <a:stretch/>
        </p:blipFill>
        <p:spPr>
          <a:xfrm>
            <a:off x="6096000" y="4479020"/>
            <a:ext cx="7239000" cy="48895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92541634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Famille heureuse avec deux enfants et un chiot Banque d&amp;#39;images - 31896300 |  Drawing for kids, Family drawing, Art drawings for kids">
            <a:extLst>
              <a:ext uri="{FF2B5EF4-FFF2-40B4-BE49-F238E27FC236}">
                <a16:creationId xmlns="" xmlns:a16="http://schemas.microsoft.com/office/drawing/2014/main" id="{210C8E2C-CA22-481C-8D17-385C5DAC84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722713"/>
            <a:ext cx="10515600" cy="6120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8">
            <a:extLst>
              <a:ext uri="{FF2B5EF4-FFF2-40B4-BE49-F238E27FC236}">
                <a16:creationId xmlns="" xmlns:a16="http://schemas.microsoft.com/office/drawing/2014/main" id="{3737C9AB-25B9-4596-BA1C-6F8226CBA661}"/>
              </a:ext>
            </a:extLst>
          </p:cNvPr>
          <p:cNvSpPr txBox="1"/>
          <p:nvPr/>
        </p:nvSpPr>
        <p:spPr>
          <a:xfrm>
            <a:off x="1066800" y="330317"/>
            <a:ext cx="15544800" cy="15576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880"/>
              </a:lnSpc>
            </a:pPr>
            <a:r>
              <a:rPr lang="en-US" sz="5400" dirty="0" err="1" smtClean="0">
                <a:solidFill>
                  <a:srgbClr val="FF0000"/>
                </a:solidFill>
                <a:latin typeface="Livvic Bold Bold"/>
              </a:rPr>
              <a:t>Định</a:t>
            </a:r>
            <a:r>
              <a:rPr lang="en-US" sz="5400" dirty="0" smtClean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Livvic Bold Bold"/>
              </a:rPr>
              <a:t>hướng</a:t>
            </a:r>
            <a:r>
              <a:rPr lang="en-US" sz="5400" dirty="0" smtClean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Livvic Bold Bold"/>
              </a:rPr>
              <a:t>học</a:t>
            </a:r>
            <a:r>
              <a:rPr lang="en-US" sz="5400" dirty="0" smtClean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Livvic Bold Bold"/>
              </a:rPr>
              <a:t>tập</a:t>
            </a:r>
            <a:endParaRPr lang="en-US" sz="5400" dirty="0">
              <a:solidFill>
                <a:srgbClr val="FF0000"/>
              </a:solidFill>
              <a:latin typeface="Livvic Bold Bold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="" xmlns:a16="http://schemas.microsoft.com/office/drawing/2014/main" id="{2E221405-B97F-4068-8267-B042315188AD}"/>
              </a:ext>
            </a:extLst>
          </p:cNvPr>
          <p:cNvSpPr txBox="1"/>
          <p:nvPr/>
        </p:nvSpPr>
        <p:spPr>
          <a:xfrm>
            <a:off x="5867400" y="2031224"/>
            <a:ext cx="9296400" cy="26570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981"/>
              </a:lnSpc>
            </a:pPr>
            <a:r>
              <a:rPr lang="vi-VN" sz="40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Livvic Bold"/>
              </a:rPr>
              <a:t>Hoàn</a:t>
            </a:r>
            <a:r>
              <a:rPr lang="vi-VN" sz="40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Livvic Bold"/>
              </a:rPr>
              <a:t>thiện</a:t>
            </a:r>
            <a:r>
              <a:rPr lang="vi-VN" sz="40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Livvic Bold"/>
              </a:rPr>
              <a:t>sản</a:t>
            </a:r>
            <a:r>
              <a:rPr lang="vi-VN" sz="40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Livvic Bold"/>
              </a:rPr>
              <a:t>phẩm</a:t>
            </a:r>
            <a:endParaRPr lang="en-US" sz="4000" dirty="0">
              <a:solidFill>
                <a:srgbClr val="002060"/>
              </a:solidFill>
              <a:latin typeface="Livvic Bold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10FC92FB-2D32-4C6C-A24E-C6D0D9EE529E}"/>
              </a:ext>
            </a:extLst>
          </p:cNvPr>
          <p:cNvSpPr txBox="1"/>
          <p:nvPr/>
        </p:nvSpPr>
        <p:spPr>
          <a:xfrm>
            <a:off x="5867400" y="3174224"/>
            <a:ext cx="9296400" cy="6996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981"/>
              </a:lnSpc>
            </a:pPr>
            <a:r>
              <a:rPr lang="en-US" sz="4000" dirty="0" err="1" smtClean="0">
                <a:solidFill>
                  <a:srgbClr val="002060"/>
                </a:solidFill>
                <a:latin typeface="Livvic Bold"/>
              </a:rPr>
              <a:t>Chuẩn</a:t>
            </a:r>
            <a:r>
              <a:rPr lang="en-US" sz="4000" dirty="0" smtClean="0">
                <a:solidFill>
                  <a:srgbClr val="002060"/>
                </a:solidFill>
                <a:latin typeface="Livvic Bold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Livvic Bold"/>
              </a:rPr>
              <a:t>bị</a:t>
            </a:r>
            <a:r>
              <a:rPr lang="en-US" sz="4000" dirty="0" smtClean="0">
                <a:solidFill>
                  <a:srgbClr val="002060"/>
                </a:solidFill>
                <a:latin typeface="Livvic Bold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Livvic Bold"/>
              </a:rPr>
              <a:t>đồ</a:t>
            </a:r>
            <a:r>
              <a:rPr lang="en-US" sz="4000" dirty="0" smtClean="0">
                <a:solidFill>
                  <a:srgbClr val="002060"/>
                </a:solidFill>
                <a:latin typeface="Livvic Bold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Livvic Bold"/>
              </a:rPr>
              <a:t>dùng</a:t>
            </a:r>
            <a:r>
              <a:rPr lang="en-US" sz="4000" dirty="0" smtClean="0">
                <a:solidFill>
                  <a:srgbClr val="002060"/>
                </a:solidFill>
                <a:latin typeface="Livvic Bold"/>
              </a:rPr>
              <a:t>!</a:t>
            </a:r>
            <a:endParaRPr lang="en-US" sz="4000" dirty="0">
              <a:solidFill>
                <a:srgbClr val="002060"/>
              </a:solidFill>
              <a:latin typeface="Livvic Bold"/>
            </a:endParaRPr>
          </a:p>
        </p:txBody>
      </p:sp>
      <p:pic>
        <p:nvPicPr>
          <p:cNvPr id="5126" name="Picture 6" descr="Famille Heureuse Avec Deux Enfants Graphiques De Dessin Animé Vecteurs  libres de droits et plus d'images vectorielles de Bébé - iStock">
            <a:extLst>
              <a:ext uri="{FF2B5EF4-FFF2-40B4-BE49-F238E27FC236}">
                <a16:creationId xmlns="" xmlns:a16="http://schemas.microsoft.com/office/drawing/2014/main" id="{956F3022-16B4-473C-9D0C-2CAB95C799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96" y="443321"/>
            <a:ext cx="5270019" cy="3696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54 idées de Dessin famille en 2021 | dessin famille, dessin, bonhomme  allumette">
            <a:extLst>
              <a:ext uri="{FF2B5EF4-FFF2-40B4-BE49-F238E27FC236}">
                <a16:creationId xmlns="" xmlns:a16="http://schemas.microsoft.com/office/drawing/2014/main" id="{F6455268-0312-4FB0-97AA-E9F6FAC925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39800" y="187016"/>
            <a:ext cx="4254448" cy="2974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3843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Free Vector | Family in the garden with framed background for copyspace">
            <a:extLst>
              <a:ext uri="{FF2B5EF4-FFF2-40B4-BE49-F238E27FC236}">
                <a16:creationId xmlns="" xmlns:a16="http://schemas.microsoft.com/office/drawing/2014/main" id="{0EEDB259-B74F-4552-8D10-070EB6B8F4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370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6">
            <a:extLst>
              <a:ext uri="{FF2B5EF4-FFF2-40B4-BE49-F238E27FC236}">
                <a16:creationId xmlns="" xmlns:a16="http://schemas.microsoft.com/office/drawing/2014/main" id="{3433D853-2E46-4F17-A744-7B03AE15EC3C}"/>
              </a:ext>
            </a:extLst>
          </p:cNvPr>
          <p:cNvSpPr txBox="1"/>
          <p:nvPr/>
        </p:nvSpPr>
        <p:spPr>
          <a:xfrm>
            <a:off x="4648200" y="5183505"/>
            <a:ext cx="8856070" cy="2626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393"/>
              </a:lnSpc>
            </a:pPr>
            <a:r>
              <a:rPr lang="en-US" sz="8661" dirty="0">
                <a:solidFill>
                  <a:srgbClr val="FF0000"/>
                </a:solidFill>
                <a:latin typeface="Livvic Bold Bold"/>
              </a:rPr>
              <a:t>Xin </a:t>
            </a:r>
            <a:r>
              <a:rPr lang="en-US" sz="8661" dirty="0" err="1">
                <a:solidFill>
                  <a:srgbClr val="FF0000"/>
                </a:solidFill>
                <a:latin typeface="Livvic Bold Bold"/>
              </a:rPr>
              <a:t>chào</a:t>
            </a:r>
            <a:r>
              <a:rPr lang="en-US" sz="8661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en-US" sz="8661" dirty="0" err="1">
                <a:solidFill>
                  <a:srgbClr val="FF0000"/>
                </a:solidFill>
                <a:latin typeface="Livvic Bold Bold"/>
              </a:rPr>
              <a:t>và</a:t>
            </a:r>
            <a:r>
              <a:rPr lang="en-US" sz="8661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en-US" sz="8661" dirty="0" err="1">
                <a:solidFill>
                  <a:srgbClr val="FF0000"/>
                </a:solidFill>
                <a:latin typeface="Livvic Bold Bold"/>
              </a:rPr>
              <a:t>hẹn</a:t>
            </a:r>
            <a:r>
              <a:rPr lang="en-US" sz="8661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en-US" sz="8661" dirty="0" err="1">
                <a:solidFill>
                  <a:srgbClr val="FF0000"/>
                </a:solidFill>
                <a:latin typeface="Livvic Bold Bold"/>
              </a:rPr>
              <a:t>gặp</a:t>
            </a:r>
            <a:r>
              <a:rPr lang="en-US" sz="8661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en-US" sz="8661" dirty="0" err="1">
                <a:solidFill>
                  <a:srgbClr val="FF0000"/>
                </a:solidFill>
                <a:latin typeface="Livvic Bold Bold"/>
              </a:rPr>
              <a:t>lại</a:t>
            </a:r>
            <a:r>
              <a:rPr lang="en-US" sz="8661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en-US" sz="8661" dirty="0" err="1">
                <a:solidFill>
                  <a:srgbClr val="FF0000"/>
                </a:solidFill>
                <a:latin typeface="Livvic Bold Bold"/>
              </a:rPr>
              <a:t>các</a:t>
            </a:r>
            <a:r>
              <a:rPr lang="en-US" sz="8661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en-US" sz="8661" dirty="0" err="1">
                <a:solidFill>
                  <a:srgbClr val="FF0000"/>
                </a:solidFill>
                <a:latin typeface="Livvic Bold Bold"/>
              </a:rPr>
              <a:t>em</a:t>
            </a:r>
            <a:r>
              <a:rPr lang="en-US" sz="8661" dirty="0">
                <a:solidFill>
                  <a:srgbClr val="FF0000"/>
                </a:solidFill>
                <a:latin typeface="Livvic Bold Bold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311220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Phong Cách Hàn Quốc Hạnh Phúc Gia đình Gia đình Khinh Khí Cầu, Hàn Quốc,  Tươi, Gia đình Hạnh Phúc Hình nền Vector để tải xuống miễn phí">
            <a:extLst>
              <a:ext uri="{FF2B5EF4-FFF2-40B4-BE49-F238E27FC236}">
                <a16:creationId xmlns="" xmlns:a16="http://schemas.microsoft.com/office/drawing/2014/main" id="{F71686F1-3476-418C-BD48-DB96433CBD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2700"/>
            <a:ext cx="18479999" cy="1027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Hộp Văn bản 2">
            <a:extLst>
              <a:ext uri="{FF2B5EF4-FFF2-40B4-BE49-F238E27FC236}">
                <a16:creationId xmlns="" xmlns:a16="http://schemas.microsoft.com/office/drawing/2014/main" id="{17A13DF3-8639-40DE-8D54-EB5296F6393F}"/>
              </a:ext>
            </a:extLst>
          </p:cNvPr>
          <p:cNvSpPr txBox="1"/>
          <p:nvPr/>
        </p:nvSpPr>
        <p:spPr>
          <a:xfrm>
            <a:off x="4610100" y="571500"/>
            <a:ext cx="9067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02060"/>
                </a:solidFill>
                <a:latin typeface="+mj-lt"/>
              </a:rPr>
              <a:t>PHÒNG GIÁO DỤC VÀ ĐÀO TẠO QUẬN LONG BIÊN</a:t>
            </a:r>
            <a:endParaRPr lang="en-GB" sz="28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="" xmlns:a16="http://schemas.microsoft.com/office/drawing/2014/main" id="{F4113AD2-2AD5-4AEC-A23A-006671979EC8}"/>
              </a:ext>
            </a:extLst>
          </p:cNvPr>
          <p:cNvSpPr txBox="1"/>
          <p:nvPr/>
        </p:nvSpPr>
        <p:spPr>
          <a:xfrm>
            <a:off x="3429000" y="6237751"/>
            <a:ext cx="113538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4000" b="1" spc="50" dirty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TIẾT </a:t>
            </a:r>
            <a:r>
              <a:rPr lang="en-US" sz="4000" b="1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2</a:t>
            </a:r>
            <a:r>
              <a:rPr lang="vi-VN" sz="4000" b="1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: </a:t>
            </a:r>
            <a:r>
              <a:rPr lang="en-US" sz="4000" b="1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HOÀN THÀNH SẢN PHẨM</a:t>
            </a:r>
            <a:endParaRPr lang="en-GB" sz="4000" dirty="0">
              <a:solidFill>
                <a:srgbClr val="FF0000"/>
              </a:solidFill>
            </a:endParaRPr>
          </a:p>
        </p:txBody>
      </p:sp>
      <p:sp>
        <p:nvSpPr>
          <p:cNvPr id="5" name="TextBox 7">
            <a:extLst>
              <a:ext uri="{FF2B5EF4-FFF2-40B4-BE49-F238E27FC236}">
                <a16:creationId xmlns="" xmlns:a16="http://schemas.microsoft.com/office/drawing/2014/main" id="{7E154B5A-E829-4794-829F-0033DEE76B38}"/>
              </a:ext>
            </a:extLst>
          </p:cNvPr>
          <p:cNvSpPr txBox="1"/>
          <p:nvPr/>
        </p:nvSpPr>
        <p:spPr>
          <a:xfrm>
            <a:off x="4975649" y="1638300"/>
            <a:ext cx="7940251" cy="1074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61"/>
              </a:lnSpc>
            </a:pPr>
            <a:r>
              <a:rPr lang="vi-VN" sz="7051" dirty="0">
                <a:solidFill>
                  <a:srgbClr val="FF0000"/>
                </a:solidFill>
                <a:latin typeface="Livvic Bold Bold"/>
              </a:rPr>
              <a:t>MĨ THUẬT 1</a:t>
            </a:r>
            <a:endParaRPr lang="en-US" sz="7051" dirty="0">
              <a:solidFill>
                <a:srgbClr val="FF0000"/>
              </a:solidFill>
              <a:latin typeface="Livvic Bold Bold"/>
            </a:endParaRPr>
          </a:p>
        </p:txBody>
      </p:sp>
      <p:sp>
        <p:nvSpPr>
          <p:cNvPr id="6" name="TextBox 7">
            <a:extLst>
              <a:ext uri="{FF2B5EF4-FFF2-40B4-BE49-F238E27FC236}">
                <a16:creationId xmlns="" xmlns:a16="http://schemas.microsoft.com/office/drawing/2014/main" id="{6690979F-2B15-4D33-8F34-17D5F4D00BE9}"/>
              </a:ext>
            </a:extLst>
          </p:cNvPr>
          <p:cNvSpPr txBox="1"/>
          <p:nvPr/>
        </p:nvSpPr>
        <p:spPr>
          <a:xfrm>
            <a:off x="2819400" y="4152900"/>
            <a:ext cx="12268200" cy="9830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461"/>
              </a:lnSpc>
            </a:pPr>
            <a:r>
              <a:rPr lang="vi-VN" sz="5400" dirty="0">
                <a:solidFill>
                  <a:srgbClr val="002060"/>
                </a:solidFill>
                <a:latin typeface="Livvic Bold Bold"/>
              </a:rPr>
              <a:t>CHỦ ĐỀ 4: GIA ĐÌNH</a:t>
            </a:r>
            <a:endParaRPr lang="en-US" sz="5400" dirty="0">
              <a:solidFill>
                <a:srgbClr val="002060"/>
              </a:solidFill>
              <a:latin typeface="Livvic Bold Bold"/>
            </a:endParaRPr>
          </a:p>
        </p:txBody>
      </p:sp>
      <p:sp>
        <p:nvSpPr>
          <p:cNvPr id="7" name="TextBox 7">
            <a:extLst>
              <a:ext uri="{FF2B5EF4-FFF2-40B4-BE49-F238E27FC236}">
                <a16:creationId xmlns="" xmlns:a16="http://schemas.microsoft.com/office/drawing/2014/main" id="{169982F0-344C-4A19-8653-A36BAA22C717}"/>
              </a:ext>
            </a:extLst>
          </p:cNvPr>
          <p:cNvSpPr txBox="1"/>
          <p:nvPr/>
        </p:nvSpPr>
        <p:spPr>
          <a:xfrm>
            <a:off x="2971800" y="5143500"/>
            <a:ext cx="12268200" cy="9830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461"/>
              </a:lnSpc>
            </a:pPr>
            <a:r>
              <a:rPr lang="vi-VN" sz="5400" dirty="0">
                <a:solidFill>
                  <a:srgbClr val="FF0000"/>
                </a:solidFill>
                <a:latin typeface="Livvic Bold Bold"/>
              </a:rPr>
              <a:t>BÀI 1: GIA ĐÌNH EM</a:t>
            </a:r>
            <a:endParaRPr lang="en-US" sz="5400" dirty="0">
              <a:solidFill>
                <a:srgbClr val="FF0000"/>
              </a:solidFill>
              <a:latin typeface="Livvic Bold Bold"/>
            </a:endParaRPr>
          </a:p>
        </p:txBody>
      </p:sp>
    </p:spTree>
    <p:extLst>
      <p:ext uri="{BB962C8B-B14F-4D97-AF65-F5344CB8AC3E}">
        <p14:creationId xmlns:p14="http://schemas.microsoft.com/office/powerpoint/2010/main" val="379531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Modèle De Bordure Avec Des Enfants Qui Lisent Des Livres | Vecteur Gratuite">
            <a:extLst>
              <a:ext uri="{FF2B5EF4-FFF2-40B4-BE49-F238E27FC236}">
                <a16:creationId xmlns="" xmlns:a16="http://schemas.microsoft.com/office/drawing/2014/main" id="{2EAC78F7-EAB8-4C40-A4D1-3C4EF1CF80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7">
            <a:extLst>
              <a:ext uri="{FF2B5EF4-FFF2-40B4-BE49-F238E27FC236}">
                <a16:creationId xmlns="" xmlns:a16="http://schemas.microsoft.com/office/drawing/2014/main" id="{4746068B-398D-4DB8-9009-1AF0651090BB}"/>
              </a:ext>
            </a:extLst>
          </p:cNvPr>
          <p:cNvSpPr txBox="1"/>
          <p:nvPr/>
        </p:nvSpPr>
        <p:spPr>
          <a:xfrm>
            <a:off x="4809360" y="2705100"/>
            <a:ext cx="7940251" cy="1074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61"/>
              </a:lnSpc>
            </a:pPr>
            <a:r>
              <a:rPr lang="en-US" sz="7051" dirty="0" err="1">
                <a:solidFill>
                  <a:srgbClr val="FF0000"/>
                </a:solidFill>
                <a:latin typeface="Livvic Bold Bold"/>
              </a:rPr>
              <a:t>Chuẩn</a:t>
            </a:r>
            <a:r>
              <a:rPr lang="en-US" sz="7051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en-US" sz="7051" dirty="0" err="1">
                <a:solidFill>
                  <a:srgbClr val="FF0000"/>
                </a:solidFill>
                <a:latin typeface="Livvic Bold Bold"/>
              </a:rPr>
              <a:t>bị</a:t>
            </a:r>
            <a:r>
              <a:rPr lang="en-US" sz="7051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en-US" sz="7051" dirty="0" err="1">
                <a:solidFill>
                  <a:srgbClr val="FF0000"/>
                </a:solidFill>
                <a:latin typeface="Livvic Bold Bold"/>
              </a:rPr>
              <a:t>đồ</a:t>
            </a:r>
            <a:r>
              <a:rPr lang="en-US" sz="7051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en-US" sz="7051" dirty="0" err="1">
                <a:solidFill>
                  <a:srgbClr val="FF0000"/>
                </a:solidFill>
                <a:latin typeface="Livvic Bold Bold"/>
              </a:rPr>
              <a:t>dùng</a:t>
            </a:r>
            <a:endParaRPr lang="en-US" sz="7051" dirty="0">
              <a:solidFill>
                <a:srgbClr val="FF0000"/>
              </a:solidFill>
              <a:latin typeface="Livvic Bold Bold"/>
            </a:endParaRPr>
          </a:p>
        </p:txBody>
      </p:sp>
      <p:sp>
        <p:nvSpPr>
          <p:cNvPr id="4" name="TextBox 9">
            <a:extLst>
              <a:ext uri="{FF2B5EF4-FFF2-40B4-BE49-F238E27FC236}">
                <a16:creationId xmlns="" xmlns:a16="http://schemas.microsoft.com/office/drawing/2014/main" id="{D0159DEF-95BE-4B17-BBFF-B7A6B9CD31EB}"/>
              </a:ext>
            </a:extLst>
          </p:cNvPr>
          <p:cNvSpPr txBox="1"/>
          <p:nvPr/>
        </p:nvSpPr>
        <p:spPr>
          <a:xfrm>
            <a:off x="4816845" y="4322537"/>
            <a:ext cx="8594355" cy="14993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981"/>
              </a:lnSpc>
            </a:pP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Bút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chì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,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tẩy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,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màu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vẽ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,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giấy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màu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,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tạp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chí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,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hồ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dán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, que,...</a:t>
            </a:r>
            <a:endParaRPr lang="en-US" sz="4984" dirty="0">
              <a:solidFill>
                <a:srgbClr val="002060"/>
              </a:solidFill>
              <a:latin typeface="Livvic Bold"/>
            </a:endParaRPr>
          </a:p>
        </p:txBody>
      </p:sp>
      <p:sp>
        <p:nvSpPr>
          <p:cNvPr id="5" name="Mặt Cười 4">
            <a:extLst>
              <a:ext uri="{FF2B5EF4-FFF2-40B4-BE49-F238E27FC236}">
                <a16:creationId xmlns="" xmlns:a16="http://schemas.microsoft.com/office/drawing/2014/main" id="{55659F83-C17C-4024-A0BA-D008275E170A}"/>
              </a:ext>
            </a:extLst>
          </p:cNvPr>
          <p:cNvSpPr/>
          <p:nvPr/>
        </p:nvSpPr>
        <p:spPr>
          <a:xfrm>
            <a:off x="3826245" y="4457700"/>
            <a:ext cx="669555" cy="533400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360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Trọn Bộ 11 Chủ Đề Hình Nền Powerpoint 2010 Đẹp, 100+ Hình Nền Slide Đẹp  2021 - luxury-inside.vn">
            <a:extLst>
              <a:ext uri="{FF2B5EF4-FFF2-40B4-BE49-F238E27FC236}">
                <a16:creationId xmlns="" xmlns:a16="http://schemas.microsoft.com/office/drawing/2014/main" id="{90394099-6F28-4BCD-86F7-CA789C937B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867" y="0"/>
            <a:ext cx="18296467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7">
            <a:extLst>
              <a:ext uri="{FF2B5EF4-FFF2-40B4-BE49-F238E27FC236}">
                <a16:creationId xmlns="" xmlns:a16="http://schemas.microsoft.com/office/drawing/2014/main" id="{DD3DC175-39B7-4C09-8945-0A00CB041719}"/>
              </a:ext>
            </a:extLst>
          </p:cNvPr>
          <p:cNvSpPr txBox="1"/>
          <p:nvPr/>
        </p:nvSpPr>
        <p:spPr>
          <a:xfrm>
            <a:off x="5166149" y="2628900"/>
            <a:ext cx="7940251" cy="1074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61"/>
              </a:lnSpc>
            </a:pPr>
            <a:r>
              <a:rPr lang="vi-VN" sz="7051" dirty="0">
                <a:solidFill>
                  <a:srgbClr val="FF0000"/>
                </a:solidFill>
                <a:latin typeface="Livvic Bold Bold"/>
              </a:rPr>
              <a:t>Yêu </a:t>
            </a:r>
            <a:r>
              <a:rPr lang="vi-VN" sz="7051" dirty="0" err="1">
                <a:solidFill>
                  <a:srgbClr val="FF0000"/>
                </a:solidFill>
                <a:latin typeface="Livvic Bold Bold"/>
              </a:rPr>
              <a:t>cầu</a:t>
            </a:r>
            <a:r>
              <a:rPr lang="vi-VN" sz="7051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vi-VN" sz="7051" dirty="0" err="1">
                <a:solidFill>
                  <a:srgbClr val="FF0000"/>
                </a:solidFill>
                <a:latin typeface="Livvic Bold Bold"/>
              </a:rPr>
              <a:t>cần</a:t>
            </a:r>
            <a:r>
              <a:rPr lang="vi-VN" sz="7051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vi-VN" sz="7051" dirty="0" err="1">
                <a:solidFill>
                  <a:srgbClr val="FF0000"/>
                </a:solidFill>
                <a:latin typeface="Livvic Bold Bold"/>
              </a:rPr>
              <a:t>đạt</a:t>
            </a:r>
            <a:endParaRPr lang="en-US" sz="7051" dirty="0">
              <a:solidFill>
                <a:srgbClr val="FF0000"/>
              </a:solidFill>
              <a:latin typeface="Livvic Bold Bold"/>
            </a:endParaRPr>
          </a:p>
        </p:txBody>
      </p:sp>
      <p:sp>
        <p:nvSpPr>
          <p:cNvPr id="7" name="TextBox 9">
            <a:extLst>
              <a:ext uri="{FF2B5EF4-FFF2-40B4-BE49-F238E27FC236}">
                <a16:creationId xmlns="" xmlns:a16="http://schemas.microsoft.com/office/drawing/2014/main" id="{E07F0620-791C-4246-BAE3-EE2058480050}"/>
              </a:ext>
            </a:extLst>
          </p:cNvPr>
          <p:cNvSpPr txBox="1"/>
          <p:nvPr/>
        </p:nvSpPr>
        <p:spPr>
          <a:xfrm>
            <a:off x="3429001" y="3890669"/>
            <a:ext cx="11887200" cy="14814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981"/>
              </a:lnSpc>
            </a:pPr>
            <a:r>
              <a:rPr lang="vi-VN" sz="4400" dirty="0" err="1">
                <a:solidFill>
                  <a:srgbClr val="002060"/>
                </a:solidFill>
                <a:latin typeface="Livvic Bold"/>
              </a:rPr>
              <a:t>Nhận</a:t>
            </a:r>
            <a:r>
              <a:rPr lang="vi-VN" sz="44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400" dirty="0" err="1">
                <a:solidFill>
                  <a:srgbClr val="002060"/>
                </a:solidFill>
                <a:latin typeface="Livvic Bold"/>
              </a:rPr>
              <a:t>biết</a:t>
            </a:r>
            <a:r>
              <a:rPr lang="vi-VN" sz="44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400" dirty="0" err="1">
                <a:solidFill>
                  <a:srgbClr val="002060"/>
                </a:solidFill>
                <a:latin typeface="Livvic Bold"/>
              </a:rPr>
              <a:t>được</a:t>
            </a:r>
            <a:r>
              <a:rPr lang="vi-VN" sz="44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400" dirty="0" err="1">
                <a:solidFill>
                  <a:srgbClr val="002060"/>
                </a:solidFill>
                <a:latin typeface="Livvic Bold"/>
              </a:rPr>
              <a:t>cách</a:t>
            </a:r>
            <a:r>
              <a:rPr lang="vi-VN" sz="44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400" dirty="0" err="1">
                <a:solidFill>
                  <a:srgbClr val="002060"/>
                </a:solidFill>
                <a:latin typeface="Livvic Bold"/>
              </a:rPr>
              <a:t>tạo</a:t>
            </a:r>
            <a:r>
              <a:rPr lang="vi-VN" sz="44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400" dirty="0" err="1">
                <a:solidFill>
                  <a:srgbClr val="002060"/>
                </a:solidFill>
                <a:latin typeface="Livvic Bold"/>
              </a:rPr>
              <a:t>hình</a:t>
            </a:r>
            <a:r>
              <a:rPr lang="vi-VN" sz="4400" dirty="0">
                <a:solidFill>
                  <a:srgbClr val="002060"/>
                </a:solidFill>
                <a:latin typeface="Livvic Bold"/>
              </a:rPr>
              <a:t> nhân </a:t>
            </a:r>
            <a:r>
              <a:rPr lang="vi-VN" sz="4400" dirty="0" err="1">
                <a:solidFill>
                  <a:srgbClr val="002060"/>
                </a:solidFill>
                <a:latin typeface="Livvic Bold"/>
              </a:rPr>
              <a:t>vật</a:t>
            </a:r>
            <a:r>
              <a:rPr lang="vi-VN" sz="44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400" dirty="0" err="1">
                <a:solidFill>
                  <a:srgbClr val="002060"/>
                </a:solidFill>
                <a:latin typeface="Livvic Bold"/>
              </a:rPr>
              <a:t>bằng</a:t>
            </a:r>
            <a:r>
              <a:rPr lang="vi-VN" sz="44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400" dirty="0" err="1">
                <a:solidFill>
                  <a:srgbClr val="002060"/>
                </a:solidFill>
                <a:latin typeface="Livvic Bold"/>
              </a:rPr>
              <a:t>xé</a:t>
            </a:r>
            <a:r>
              <a:rPr lang="vi-VN" sz="44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400" dirty="0" err="1">
                <a:solidFill>
                  <a:srgbClr val="002060"/>
                </a:solidFill>
                <a:latin typeface="Livvic Bold"/>
              </a:rPr>
              <a:t>và</a:t>
            </a:r>
            <a:r>
              <a:rPr lang="vi-VN" sz="44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400" dirty="0" err="1">
                <a:solidFill>
                  <a:srgbClr val="002060"/>
                </a:solidFill>
                <a:latin typeface="Livvic Bold"/>
              </a:rPr>
              <a:t>dán</a:t>
            </a:r>
            <a:r>
              <a:rPr lang="vi-VN" sz="44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400" dirty="0" err="1">
                <a:solidFill>
                  <a:srgbClr val="002060"/>
                </a:solidFill>
                <a:latin typeface="Livvic Bold"/>
              </a:rPr>
              <a:t>giấy</a:t>
            </a:r>
            <a:r>
              <a:rPr lang="vi-VN" sz="44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400" dirty="0" err="1">
                <a:solidFill>
                  <a:srgbClr val="002060"/>
                </a:solidFill>
                <a:latin typeface="Livvic Bold"/>
              </a:rPr>
              <a:t>màu</a:t>
            </a:r>
            <a:r>
              <a:rPr lang="vi-VN" sz="4400" dirty="0">
                <a:solidFill>
                  <a:srgbClr val="002060"/>
                </a:solidFill>
                <a:latin typeface="Livvic Bold"/>
              </a:rPr>
              <a:t>.</a:t>
            </a:r>
            <a:endParaRPr lang="en-US" sz="4800" dirty="0">
              <a:solidFill>
                <a:srgbClr val="002060"/>
              </a:solidFill>
              <a:latin typeface="Livvic Bold"/>
            </a:endParaRPr>
          </a:p>
        </p:txBody>
      </p:sp>
      <p:sp>
        <p:nvSpPr>
          <p:cNvPr id="8" name="Mặt Cười 7">
            <a:extLst>
              <a:ext uri="{FF2B5EF4-FFF2-40B4-BE49-F238E27FC236}">
                <a16:creationId xmlns="" xmlns:a16="http://schemas.microsoft.com/office/drawing/2014/main" id="{7B6A3A70-85D0-48C0-9A3F-56603F0923D7}"/>
              </a:ext>
            </a:extLst>
          </p:cNvPr>
          <p:cNvSpPr/>
          <p:nvPr/>
        </p:nvSpPr>
        <p:spPr>
          <a:xfrm>
            <a:off x="2514600" y="3924300"/>
            <a:ext cx="669555" cy="533400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9">
            <a:extLst>
              <a:ext uri="{FF2B5EF4-FFF2-40B4-BE49-F238E27FC236}">
                <a16:creationId xmlns="" xmlns:a16="http://schemas.microsoft.com/office/drawing/2014/main" id="{8C6CB282-289D-4623-8691-DB629A0BBAFE}"/>
              </a:ext>
            </a:extLst>
          </p:cNvPr>
          <p:cNvSpPr txBox="1"/>
          <p:nvPr/>
        </p:nvSpPr>
        <p:spPr>
          <a:xfrm>
            <a:off x="3581401" y="5650710"/>
            <a:ext cx="11887200" cy="15388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981"/>
              </a:lnSpc>
            </a:pPr>
            <a:r>
              <a:rPr lang="en-US" sz="4400" dirty="0" err="1" smtClean="0">
                <a:solidFill>
                  <a:srgbClr val="002060"/>
                </a:solidFill>
                <a:latin typeface="Livvic Bold"/>
              </a:rPr>
              <a:t>Hoàn</a:t>
            </a:r>
            <a:r>
              <a:rPr lang="en-US" sz="4400" dirty="0" smtClean="0">
                <a:solidFill>
                  <a:srgbClr val="002060"/>
                </a:solidFill>
                <a:latin typeface="Livvic Bold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Livvic Bold"/>
              </a:rPr>
              <a:t>thành</a:t>
            </a:r>
            <a:r>
              <a:rPr lang="vi-VN" sz="4400" dirty="0" smtClean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400" dirty="0">
                <a:solidFill>
                  <a:srgbClr val="002060"/>
                </a:solidFill>
                <a:latin typeface="Livvic Bold"/>
              </a:rPr>
              <a:t>được hình nhân vật bằng giấy màu.</a:t>
            </a:r>
            <a:endParaRPr lang="en-US" sz="4800" dirty="0">
              <a:solidFill>
                <a:srgbClr val="002060"/>
              </a:solidFill>
              <a:latin typeface="Livvic Bold"/>
            </a:endParaRPr>
          </a:p>
        </p:txBody>
      </p:sp>
      <p:sp>
        <p:nvSpPr>
          <p:cNvPr id="10" name="Mặt Cười 9">
            <a:extLst>
              <a:ext uri="{FF2B5EF4-FFF2-40B4-BE49-F238E27FC236}">
                <a16:creationId xmlns="" xmlns:a16="http://schemas.microsoft.com/office/drawing/2014/main" id="{6E34C1FC-9446-4F5F-869D-C57D1B05BE62}"/>
              </a:ext>
            </a:extLst>
          </p:cNvPr>
          <p:cNvSpPr/>
          <p:nvPr/>
        </p:nvSpPr>
        <p:spPr>
          <a:xfrm>
            <a:off x="2556932" y="5829300"/>
            <a:ext cx="669555" cy="533400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9">
            <a:extLst>
              <a:ext uri="{FF2B5EF4-FFF2-40B4-BE49-F238E27FC236}">
                <a16:creationId xmlns="" xmlns:a16="http://schemas.microsoft.com/office/drawing/2014/main" id="{4A27B08A-C321-4243-BBB3-CA9AB544BC48}"/>
              </a:ext>
            </a:extLst>
          </p:cNvPr>
          <p:cNvSpPr txBox="1"/>
          <p:nvPr/>
        </p:nvSpPr>
        <p:spPr>
          <a:xfrm>
            <a:off x="3429001" y="6987730"/>
            <a:ext cx="11887200" cy="22508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981"/>
              </a:lnSpc>
            </a:pPr>
            <a:r>
              <a:rPr lang="vi-VN" sz="4400" dirty="0">
                <a:solidFill>
                  <a:srgbClr val="002060"/>
                </a:solidFill>
                <a:latin typeface="Livvic Bold"/>
              </a:rPr>
              <a:t>Quan tâm </a:t>
            </a:r>
            <a:r>
              <a:rPr lang="vi-VN" sz="4400" dirty="0" err="1">
                <a:solidFill>
                  <a:srgbClr val="002060"/>
                </a:solidFill>
                <a:latin typeface="Livvic Bold"/>
              </a:rPr>
              <a:t>đến</a:t>
            </a:r>
            <a:r>
              <a:rPr lang="vi-VN" sz="44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400" dirty="0" err="1">
                <a:solidFill>
                  <a:srgbClr val="002060"/>
                </a:solidFill>
                <a:latin typeface="Livvic Bold"/>
              </a:rPr>
              <a:t>những</a:t>
            </a:r>
            <a:r>
              <a:rPr lang="vi-VN" sz="44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400" dirty="0" err="1">
                <a:solidFill>
                  <a:srgbClr val="002060"/>
                </a:solidFill>
                <a:latin typeface="Livvic Bold"/>
              </a:rPr>
              <a:t>người</a:t>
            </a:r>
            <a:r>
              <a:rPr lang="vi-VN" sz="4400" dirty="0">
                <a:solidFill>
                  <a:srgbClr val="002060"/>
                </a:solidFill>
                <a:latin typeface="Livvic Bold"/>
              </a:rPr>
              <a:t> thân trong gia </a:t>
            </a:r>
            <a:r>
              <a:rPr lang="vi-VN" sz="4400" dirty="0" err="1">
                <a:solidFill>
                  <a:srgbClr val="002060"/>
                </a:solidFill>
                <a:latin typeface="Livvic Bold"/>
              </a:rPr>
              <a:t>đình</a:t>
            </a:r>
            <a:r>
              <a:rPr lang="vi-VN" sz="44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400" dirty="0" err="1">
                <a:solidFill>
                  <a:srgbClr val="002060"/>
                </a:solidFill>
                <a:latin typeface="Livvic Bold"/>
              </a:rPr>
              <a:t>và</a:t>
            </a:r>
            <a:r>
              <a:rPr lang="vi-VN" sz="44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400" dirty="0" err="1">
                <a:solidFill>
                  <a:srgbClr val="002060"/>
                </a:solidFill>
                <a:latin typeface="Livvic Bold"/>
              </a:rPr>
              <a:t>biết</a:t>
            </a:r>
            <a:r>
              <a:rPr lang="vi-VN" sz="44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400" dirty="0" err="1">
                <a:solidFill>
                  <a:srgbClr val="002060"/>
                </a:solidFill>
                <a:latin typeface="Livvic Bold"/>
              </a:rPr>
              <a:t>sử</a:t>
            </a:r>
            <a:r>
              <a:rPr lang="vi-VN" sz="44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400" dirty="0" err="1">
                <a:solidFill>
                  <a:srgbClr val="002060"/>
                </a:solidFill>
                <a:latin typeface="Livvic Bold"/>
              </a:rPr>
              <a:t>dụng</a:t>
            </a:r>
            <a:r>
              <a:rPr lang="vi-VN" sz="44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400" dirty="0" err="1">
                <a:solidFill>
                  <a:srgbClr val="002060"/>
                </a:solidFill>
                <a:latin typeface="Livvic Bold"/>
              </a:rPr>
              <a:t>sản</a:t>
            </a:r>
            <a:r>
              <a:rPr lang="vi-VN" sz="44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400" dirty="0" err="1">
                <a:solidFill>
                  <a:srgbClr val="002060"/>
                </a:solidFill>
                <a:latin typeface="Livvic Bold"/>
              </a:rPr>
              <a:t>phẩm</a:t>
            </a:r>
            <a:r>
              <a:rPr lang="vi-VN" sz="44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400" dirty="0" err="1">
                <a:solidFill>
                  <a:srgbClr val="002060"/>
                </a:solidFill>
                <a:latin typeface="Livvic Bold"/>
              </a:rPr>
              <a:t>mĩ</a:t>
            </a:r>
            <a:r>
              <a:rPr lang="vi-VN" sz="44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400" dirty="0" err="1">
                <a:solidFill>
                  <a:srgbClr val="002060"/>
                </a:solidFill>
                <a:latin typeface="Livvic Bold"/>
              </a:rPr>
              <a:t>thuật</a:t>
            </a:r>
            <a:r>
              <a:rPr lang="vi-VN" sz="44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400" dirty="0" err="1">
                <a:solidFill>
                  <a:srgbClr val="002060"/>
                </a:solidFill>
                <a:latin typeface="Livvic Bold"/>
              </a:rPr>
              <a:t>làm</a:t>
            </a:r>
            <a:r>
              <a:rPr lang="vi-VN" sz="44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400" dirty="0" err="1">
                <a:solidFill>
                  <a:srgbClr val="002060"/>
                </a:solidFill>
                <a:latin typeface="Livvic Bold"/>
              </a:rPr>
              <a:t>đồ</a:t>
            </a:r>
            <a:r>
              <a:rPr lang="vi-VN" sz="4400" dirty="0">
                <a:solidFill>
                  <a:srgbClr val="002060"/>
                </a:solidFill>
                <a:latin typeface="Livvic Bold"/>
              </a:rPr>
              <a:t> chơi, </a:t>
            </a:r>
            <a:r>
              <a:rPr lang="vi-VN" sz="4400" dirty="0" err="1">
                <a:solidFill>
                  <a:srgbClr val="002060"/>
                </a:solidFill>
                <a:latin typeface="Livvic Bold"/>
              </a:rPr>
              <a:t>đồ</a:t>
            </a:r>
            <a:r>
              <a:rPr lang="vi-VN" sz="44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400" dirty="0" err="1">
                <a:solidFill>
                  <a:srgbClr val="002060"/>
                </a:solidFill>
                <a:latin typeface="Livvic Bold"/>
              </a:rPr>
              <a:t>dùng</a:t>
            </a:r>
            <a:r>
              <a:rPr lang="vi-VN" sz="44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400" dirty="0" err="1">
                <a:solidFill>
                  <a:srgbClr val="002060"/>
                </a:solidFill>
                <a:latin typeface="Livvic Bold"/>
              </a:rPr>
              <a:t>học</a:t>
            </a:r>
            <a:r>
              <a:rPr lang="vi-VN" sz="44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400" dirty="0" err="1">
                <a:solidFill>
                  <a:srgbClr val="002060"/>
                </a:solidFill>
                <a:latin typeface="Livvic Bold"/>
              </a:rPr>
              <a:t>tập</a:t>
            </a:r>
            <a:r>
              <a:rPr lang="vi-VN" sz="4400" dirty="0">
                <a:solidFill>
                  <a:srgbClr val="002060"/>
                </a:solidFill>
                <a:latin typeface="Livvic Bold"/>
              </a:rPr>
              <a:t>.</a:t>
            </a:r>
            <a:endParaRPr lang="en-US" sz="4400" dirty="0">
              <a:solidFill>
                <a:srgbClr val="002060"/>
              </a:solidFill>
              <a:latin typeface="Livvic Bold"/>
            </a:endParaRPr>
          </a:p>
        </p:txBody>
      </p:sp>
      <p:sp>
        <p:nvSpPr>
          <p:cNvPr id="12" name="Mặt Cười 11">
            <a:extLst>
              <a:ext uri="{FF2B5EF4-FFF2-40B4-BE49-F238E27FC236}">
                <a16:creationId xmlns="" xmlns:a16="http://schemas.microsoft.com/office/drawing/2014/main" id="{2E8C3266-9A9E-4B35-9CF9-910358869040}"/>
              </a:ext>
            </a:extLst>
          </p:cNvPr>
          <p:cNvSpPr/>
          <p:nvPr/>
        </p:nvSpPr>
        <p:spPr>
          <a:xfrm>
            <a:off x="2514600" y="6819900"/>
            <a:ext cx="669555" cy="533400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8463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460"/>
                            </p:stCondLst>
                            <p:childTnLst>
                              <p:par>
                                <p:cTn id="17" presetID="1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660"/>
                            </p:stCondLst>
                            <p:childTnLst>
                              <p:par>
                                <p:cTn id="22" presetID="1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hildrens Kids Graphic Backgrounds for Powerpoint Templates - PPT  Backgrounds">
            <a:extLst>
              <a:ext uri="{FF2B5EF4-FFF2-40B4-BE49-F238E27FC236}">
                <a16:creationId xmlns="" xmlns:a16="http://schemas.microsoft.com/office/drawing/2014/main" id="{CFF1CA95-EF8C-4888-89A5-072B4087FF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538" y="-38100"/>
            <a:ext cx="18355733" cy="1032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5">
            <a:extLst>
              <a:ext uri="{FF2B5EF4-FFF2-40B4-BE49-F238E27FC236}">
                <a16:creationId xmlns="" xmlns:a16="http://schemas.microsoft.com/office/drawing/2014/main" id="{4AFDD63F-CD70-4188-98F6-372F80B8405C}"/>
              </a:ext>
            </a:extLst>
          </p:cNvPr>
          <p:cNvSpPr txBox="1"/>
          <p:nvPr/>
        </p:nvSpPr>
        <p:spPr>
          <a:xfrm>
            <a:off x="381000" y="723900"/>
            <a:ext cx="8746556" cy="12409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15208" lvl="1">
              <a:lnSpc>
                <a:spcPts val="10173"/>
              </a:lnSpc>
            </a:pPr>
            <a:r>
              <a:rPr lang="en-US" sz="8000" b="1" dirty="0">
                <a:solidFill>
                  <a:srgbClr val="FF0000"/>
                </a:solidFill>
                <a:latin typeface="Livvic Bold" panose="020B0604020202020204" charset="0"/>
              </a:rPr>
              <a:t>1. </a:t>
            </a:r>
            <a:r>
              <a:rPr lang="en-US" sz="8000" b="1" dirty="0" err="1">
                <a:solidFill>
                  <a:srgbClr val="FF0000"/>
                </a:solidFill>
                <a:latin typeface="Livvic Bold" panose="020B0604020202020204" charset="0"/>
              </a:rPr>
              <a:t>Khám</a:t>
            </a:r>
            <a:r>
              <a:rPr lang="en-US" sz="8000" b="1" dirty="0">
                <a:solidFill>
                  <a:srgbClr val="FF0000"/>
                </a:solidFill>
                <a:latin typeface="Livvic Bold" panose="020B0604020202020204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Livvic Bold" panose="020B0604020202020204" charset="0"/>
              </a:rPr>
              <a:t>phá</a:t>
            </a:r>
            <a:endParaRPr lang="en-US" sz="8000" b="1" dirty="0">
              <a:solidFill>
                <a:srgbClr val="FF0000"/>
              </a:solidFill>
              <a:latin typeface="Livvic Bold" panose="020B0604020202020204" charset="0"/>
            </a:endParaRPr>
          </a:p>
        </p:txBody>
      </p:sp>
      <p:pic>
        <p:nvPicPr>
          <p:cNvPr id="12" name="Hình ảnh 10">
            <a:extLst>
              <a:ext uri="{FF2B5EF4-FFF2-40B4-BE49-F238E27FC236}">
                <a16:creationId xmlns="" xmlns:a16="http://schemas.microsoft.com/office/drawing/2014/main" id="{DF5C7FB2-E771-4563-B82F-D0A9B719F76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7" t="9175" r="6647" b="10086"/>
          <a:stretch/>
        </p:blipFill>
        <p:spPr>
          <a:xfrm>
            <a:off x="4572000" y="2400300"/>
            <a:ext cx="8537916" cy="596299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TextBox 1"/>
          <p:cNvSpPr txBox="1"/>
          <p:nvPr/>
        </p:nvSpPr>
        <p:spPr>
          <a:xfrm>
            <a:off x="1447800" y="8648700"/>
            <a:ext cx="14401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+</a:t>
            </a:r>
            <a:r>
              <a:rPr lang="en-US" dirty="0" smtClean="0"/>
              <a:t> </a:t>
            </a:r>
            <a:r>
              <a:rPr lang="en-US" sz="3200" dirty="0" err="1" smtClean="0"/>
              <a:t>Kể</a:t>
            </a:r>
            <a:r>
              <a:rPr lang="en-US" sz="3200" dirty="0" smtClean="0"/>
              <a:t> </a:t>
            </a:r>
            <a:r>
              <a:rPr lang="en-US" sz="3200" dirty="0" err="1" smtClean="0"/>
              <a:t>tên</a:t>
            </a:r>
            <a:r>
              <a:rPr lang="en-US" sz="3200" dirty="0" smtClean="0"/>
              <a:t> </a:t>
            </a:r>
            <a:r>
              <a:rPr lang="en-US" sz="3200" dirty="0" err="1" smtClean="0"/>
              <a:t>những</a:t>
            </a:r>
            <a:r>
              <a:rPr lang="en-US" sz="3200" dirty="0" smtClean="0"/>
              <a:t> </a:t>
            </a:r>
            <a:r>
              <a:rPr lang="en-US" sz="3200" dirty="0" err="1" smtClean="0"/>
              <a:t>nhân</a:t>
            </a:r>
            <a:r>
              <a:rPr lang="en-US" sz="3200" dirty="0" smtClean="0"/>
              <a:t> </a:t>
            </a:r>
            <a:r>
              <a:rPr lang="en-US" sz="3200" dirty="0" err="1" smtClean="0"/>
              <a:t>vật</a:t>
            </a:r>
            <a:r>
              <a:rPr lang="en-US" sz="3200" dirty="0" smtClean="0"/>
              <a:t> </a:t>
            </a:r>
            <a:r>
              <a:rPr lang="en-US" sz="3200" dirty="0" err="1" smtClean="0"/>
              <a:t>em</a:t>
            </a:r>
            <a:r>
              <a:rPr lang="en-US" sz="3200" dirty="0" smtClean="0"/>
              <a:t> </a:t>
            </a:r>
            <a:r>
              <a:rPr lang="en-US" sz="3200" dirty="0" err="1" smtClean="0"/>
              <a:t>thấy</a:t>
            </a:r>
            <a:r>
              <a:rPr lang="en-US" sz="3200" dirty="0" smtClean="0"/>
              <a:t> </a:t>
            </a:r>
            <a:r>
              <a:rPr lang="en-US" sz="3200" dirty="0" err="1" smtClean="0"/>
              <a:t>trong</a:t>
            </a:r>
            <a:r>
              <a:rPr lang="en-US" sz="3200" dirty="0" smtClean="0"/>
              <a:t> </a:t>
            </a:r>
            <a:r>
              <a:rPr lang="en-US" sz="3200" dirty="0" err="1" smtClean="0"/>
              <a:t>hình</a:t>
            </a:r>
            <a:r>
              <a:rPr lang="en-US" sz="3200" dirty="0" smtClean="0"/>
              <a:t>?</a:t>
            </a:r>
          </a:p>
          <a:p>
            <a:r>
              <a:rPr lang="en-US" sz="3200" dirty="0" smtClean="0"/>
              <a:t>+ </a:t>
            </a:r>
            <a:r>
              <a:rPr lang="en-US" sz="3200" dirty="0" err="1" smtClean="0"/>
              <a:t>Các</a:t>
            </a:r>
            <a:r>
              <a:rPr lang="en-US" sz="3200" dirty="0" smtClean="0"/>
              <a:t> </a:t>
            </a:r>
            <a:r>
              <a:rPr lang="en-US" sz="3200" dirty="0" err="1" smtClean="0"/>
              <a:t>hình</a:t>
            </a:r>
            <a:r>
              <a:rPr lang="en-US" sz="3200" dirty="0" smtClean="0"/>
              <a:t> </a:t>
            </a:r>
            <a:r>
              <a:rPr lang="en-US" sz="3200" dirty="0" err="1" smtClean="0"/>
              <a:t>cơ</a:t>
            </a:r>
            <a:r>
              <a:rPr lang="en-US" sz="3200" dirty="0" smtClean="0"/>
              <a:t> </a:t>
            </a:r>
            <a:r>
              <a:rPr lang="en-US" sz="3200" dirty="0" err="1" smtClean="0"/>
              <a:t>bản</a:t>
            </a:r>
            <a:r>
              <a:rPr lang="en-US" sz="3200" dirty="0" smtClean="0"/>
              <a:t> </a:t>
            </a:r>
            <a:r>
              <a:rPr lang="en-US" sz="3200" dirty="0" err="1" smtClean="0"/>
              <a:t>tạo</a:t>
            </a:r>
            <a:r>
              <a:rPr lang="en-US" sz="3200" dirty="0" smtClean="0"/>
              <a:t> </a:t>
            </a:r>
            <a:r>
              <a:rPr lang="en-US" sz="3200" dirty="0" err="1" smtClean="0"/>
              <a:t>thành</a:t>
            </a:r>
            <a:r>
              <a:rPr lang="en-US" sz="3200" dirty="0" smtClean="0"/>
              <a:t> </a:t>
            </a:r>
            <a:r>
              <a:rPr lang="en-US" sz="3200" dirty="0" err="1" smtClean="0"/>
              <a:t>nhân</a:t>
            </a:r>
            <a:r>
              <a:rPr lang="en-US" sz="3200" dirty="0" smtClean="0"/>
              <a:t> </a:t>
            </a:r>
            <a:r>
              <a:rPr lang="en-US" sz="3200" dirty="0" err="1" smtClean="0"/>
              <a:t>vật</a:t>
            </a:r>
            <a:r>
              <a:rPr lang="en-US" sz="3200" dirty="0" smtClean="0"/>
              <a:t>?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276763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hildrens Kids Graphic Backgrounds for Powerpoint Templates - PPT  Backgrounds">
            <a:extLst>
              <a:ext uri="{FF2B5EF4-FFF2-40B4-BE49-F238E27FC236}">
                <a16:creationId xmlns="" xmlns:a16="http://schemas.microsoft.com/office/drawing/2014/main" id="{CFF1CA95-EF8C-4888-89A5-072B4087FF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100"/>
            <a:ext cx="18355733" cy="1032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Hình Bầu dục 35">
            <a:extLst>
              <a:ext uri="{FF2B5EF4-FFF2-40B4-BE49-F238E27FC236}">
                <a16:creationId xmlns="" xmlns:a16="http://schemas.microsoft.com/office/drawing/2014/main" id="{AC4BD411-16EE-4E17-8F92-4CE3D781D0D9}"/>
              </a:ext>
            </a:extLst>
          </p:cNvPr>
          <p:cNvSpPr/>
          <p:nvPr/>
        </p:nvSpPr>
        <p:spPr>
          <a:xfrm>
            <a:off x="4211662" y="6743700"/>
            <a:ext cx="762000" cy="762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/>
              <a:t>1</a:t>
            </a:r>
            <a:endParaRPr lang="en-GB" sz="2800" dirty="0"/>
          </a:p>
        </p:txBody>
      </p:sp>
      <p:sp>
        <p:nvSpPr>
          <p:cNvPr id="37" name="Hình Bầu dục 36">
            <a:extLst>
              <a:ext uri="{FF2B5EF4-FFF2-40B4-BE49-F238E27FC236}">
                <a16:creationId xmlns="" xmlns:a16="http://schemas.microsoft.com/office/drawing/2014/main" id="{C14662D7-398F-42F6-A65A-8058C4C96A4B}"/>
              </a:ext>
            </a:extLst>
          </p:cNvPr>
          <p:cNvSpPr/>
          <p:nvPr/>
        </p:nvSpPr>
        <p:spPr>
          <a:xfrm>
            <a:off x="13622922" y="6844599"/>
            <a:ext cx="762000" cy="762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/>
              <a:t>2</a:t>
            </a:r>
            <a:endParaRPr lang="en-GB" sz="2800" dirty="0"/>
          </a:p>
        </p:txBody>
      </p:sp>
      <p:sp>
        <p:nvSpPr>
          <p:cNvPr id="17" name="TextBox 9">
            <a:extLst>
              <a:ext uri="{FF2B5EF4-FFF2-40B4-BE49-F238E27FC236}">
                <a16:creationId xmlns="" xmlns:a16="http://schemas.microsoft.com/office/drawing/2014/main" id="{ECCB0981-4B18-4430-BBE6-BBB26BD28AB1}"/>
              </a:ext>
            </a:extLst>
          </p:cNvPr>
          <p:cNvSpPr txBox="1"/>
          <p:nvPr/>
        </p:nvSpPr>
        <p:spPr>
          <a:xfrm>
            <a:off x="1449834" y="8191500"/>
            <a:ext cx="15388332" cy="15388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981"/>
              </a:lnSpc>
            </a:pPr>
            <a:r>
              <a:rPr lang="en-US" sz="2800" dirty="0" err="1" smtClean="0">
                <a:solidFill>
                  <a:srgbClr val="002060"/>
                </a:solidFill>
                <a:latin typeface="Livvic Bold"/>
              </a:rPr>
              <a:t>Mỗi</a:t>
            </a:r>
            <a:r>
              <a:rPr lang="en-US" sz="2800" dirty="0" smtClean="0">
                <a:solidFill>
                  <a:srgbClr val="002060"/>
                </a:solidFill>
                <a:latin typeface="Livvic Bold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Livvic Bold"/>
              </a:rPr>
              <a:t>người</a:t>
            </a:r>
            <a:r>
              <a:rPr lang="en-US" sz="2800" dirty="0" smtClean="0">
                <a:solidFill>
                  <a:srgbClr val="002060"/>
                </a:solidFill>
                <a:latin typeface="Livvic Bold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Livvic Bold"/>
              </a:rPr>
              <a:t>đều</a:t>
            </a:r>
            <a:r>
              <a:rPr lang="en-US" sz="2800" dirty="0" smtClean="0">
                <a:solidFill>
                  <a:srgbClr val="002060"/>
                </a:solidFill>
                <a:latin typeface="Livvic Bold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Livvic Bold"/>
              </a:rPr>
              <a:t>có</a:t>
            </a:r>
            <a:r>
              <a:rPr lang="en-US" sz="2800" dirty="0" smtClean="0">
                <a:solidFill>
                  <a:srgbClr val="002060"/>
                </a:solidFill>
                <a:latin typeface="Livvic Bold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Livvic Bold"/>
              </a:rPr>
              <a:t>hình</a:t>
            </a:r>
            <a:r>
              <a:rPr lang="en-US" sz="2800" dirty="0" smtClean="0">
                <a:solidFill>
                  <a:srgbClr val="002060"/>
                </a:solidFill>
                <a:latin typeface="Livvic Bold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Livvic Bold"/>
              </a:rPr>
              <a:t>dáng</a:t>
            </a:r>
            <a:r>
              <a:rPr lang="en-US" sz="2800" dirty="0" smtClean="0">
                <a:solidFill>
                  <a:srgbClr val="002060"/>
                </a:solidFill>
                <a:latin typeface="Livvic Bold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Livvic Bold"/>
              </a:rPr>
              <a:t>khác</a:t>
            </a:r>
            <a:r>
              <a:rPr lang="en-US" sz="2800" dirty="0" smtClean="0">
                <a:solidFill>
                  <a:srgbClr val="002060"/>
                </a:solidFill>
                <a:latin typeface="Livvic Bold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Livvic Bold"/>
              </a:rPr>
              <a:t>nhau</a:t>
            </a:r>
            <a:r>
              <a:rPr lang="en-US" sz="2800" dirty="0" smtClean="0">
                <a:solidFill>
                  <a:srgbClr val="002060"/>
                </a:solidFill>
                <a:latin typeface="Livvic Bold"/>
              </a:rPr>
              <a:t>, </a:t>
            </a:r>
            <a:r>
              <a:rPr lang="en-US" sz="2800" dirty="0" err="1" smtClean="0">
                <a:solidFill>
                  <a:srgbClr val="002060"/>
                </a:solidFill>
                <a:latin typeface="Livvic Bold"/>
              </a:rPr>
              <a:t>các</a:t>
            </a:r>
            <a:r>
              <a:rPr lang="en-US" sz="2800" dirty="0" smtClean="0">
                <a:solidFill>
                  <a:srgbClr val="002060"/>
                </a:solidFill>
                <a:latin typeface="Livvic Bold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Livvic Bold"/>
              </a:rPr>
              <a:t>bộ</a:t>
            </a:r>
            <a:r>
              <a:rPr lang="en-US" sz="2800" dirty="0" smtClean="0">
                <a:solidFill>
                  <a:srgbClr val="002060"/>
                </a:solidFill>
                <a:latin typeface="Livvic Bold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Livvic Bold"/>
              </a:rPr>
              <a:t>phận</a:t>
            </a:r>
            <a:r>
              <a:rPr lang="en-US" sz="2800" dirty="0" smtClean="0">
                <a:solidFill>
                  <a:srgbClr val="002060"/>
                </a:solidFill>
                <a:latin typeface="Livvic Bold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Livvic Bold"/>
              </a:rPr>
              <a:t>trên</a:t>
            </a:r>
            <a:r>
              <a:rPr lang="en-US" sz="2800" dirty="0" smtClean="0">
                <a:solidFill>
                  <a:srgbClr val="002060"/>
                </a:solidFill>
                <a:latin typeface="Livvic Bold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Livvic Bold"/>
              </a:rPr>
              <a:t>cơ</a:t>
            </a:r>
            <a:r>
              <a:rPr lang="en-US" sz="2800" dirty="0" smtClean="0">
                <a:solidFill>
                  <a:srgbClr val="002060"/>
                </a:solidFill>
                <a:latin typeface="Livvic Bold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Livvic Bold"/>
              </a:rPr>
              <a:t>thể</a:t>
            </a:r>
            <a:r>
              <a:rPr lang="en-US" sz="2800" dirty="0" smtClean="0">
                <a:solidFill>
                  <a:srgbClr val="002060"/>
                </a:solidFill>
                <a:latin typeface="Livvic Bold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Livvic Bold"/>
              </a:rPr>
              <a:t>đều</a:t>
            </a:r>
            <a:r>
              <a:rPr lang="en-US" sz="2800" dirty="0" smtClean="0">
                <a:solidFill>
                  <a:srgbClr val="002060"/>
                </a:solidFill>
                <a:latin typeface="Livvic Bold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Livvic Bold"/>
              </a:rPr>
              <a:t>được</a:t>
            </a:r>
            <a:r>
              <a:rPr lang="en-US" sz="2800" dirty="0" smtClean="0">
                <a:solidFill>
                  <a:srgbClr val="002060"/>
                </a:solidFill>
                <a:latin typeface="Livvic Bold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Livvic Bold"/>
              </a:rPr>
              <a:t>tạo</a:t>
            </a:r>
            <a:r>
              <a:rPr lang="en-US" sz="2800" dirty="0" smtClean="0">
                <a:solidFill>
                  <a:srgbClr val="002060"/>
                </a:solidFill>
                <a:latin typeface="Livvic Bold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Livvic Bold"/>
              </a:rPr>
              <a:t>ra</a:t>
            </a:r>
            <a:r>
              <a:rPr lang="en-US" sz="2800" dirty="0" smtClean="0">
                <a:solidFill>
                  <a:srgbClr val="002060"/>
                </a:solidFill>
                <a:latin typeface="Livvic Bold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Livvic Bold"/>
              </a:rPr>
              <a:t>t</a:t>
            </a:r>
            <a:r>
              <a:rPr lang="en-US" sz="2800" b="1" dirty="0" err="1" smtClean="0">
                <a:solidFill>
                  <a:srgbClr val="002060"/>
                </a:solidFill>
                <a:latin typeface="Livvic Bold"/>
              </a:rPr>
              <a:t>ừ</a:t>
            </a:r>
            <a:r>
              <a:rPr lang="en-US" sz="2800" b="1" dirty="0" smtClean="0">
                <a:solidFill>
                  <a:srgbClr val="002060"/>
                </a:solidFill>
                <a:latin typeface="Livvic Bold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Livvic Bold"/>
              </a:rPr>
              <a:t>những</a:t>
            </a:r>
            <a:r>
              <a:rPr lang="en-US" sz="2800" dirty="0" smtClean="0">
                <a:solidFill>
                  <a:srgbClr val="002060"/>
                </a:solidFill>
                <a:latin typeface="Livvic Bold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Livvic Bold"/>
              </a:rPr>
              <a:t>hình</a:t>
            </a:r>
            <a:r>
              <a:rPr lang="en-US" sz="2800" dirty="0" smtClean="0">
                <a:solidFill>
                  <a:srgbClr val="002060"/>
                </a:solidFill>
                <a:latin typeface="Livvic Bold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Livvic Bold"/>
              </a:rPr>
              <a:t>cơ</a:t>
            </a:r>
            <a:r>
              <a:rPr lang="en-US" sz="2800" dirty="0" smtClean="0">
                <a:solidFill>
                  <a:srgbClr val="002060"/>
                </a:solidFill>
                <a:latin typeface="Livvic Bold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Livvic Bold"/>
              </a:rPr>
              <a:t>bản</a:t>
            </a:r>
            <a:r>
              <a:rPr lang="en-US" sz="2800" dirty="0" smtClean="0">
                <a:solidFill>
                  <a:srgbClr val="002060"/>
                </a:solidFill>
                <a:latin typeface="Livvic Bold"/>
              </a:rPr>
              <a:t>.</a:t>
            </a:r>
            <a:endParaRPr lang="vi-VN" sz="2800" dirty="0">
              <a:solidFill>
                <a:srgbClr val="002060"/>
              </a:solidFill>
              <a:latin typeface="Livvic Bold"/>
            </a:endParaRPr>
          </a:p>
        </p:txBody>
      </p:sp>
      <p:pic>
        <p:nvPicPr>
          <p:cNvPr id="11" name="Hình ảnh 10">
            <a:extLst>
              <a:ext uri="{FF2B5EF4-FFF2-40B4-BE49-F238E27FC236}">
                <a16:creationId xmlns="" xmlns:a16="http://schemas.microsoft.com/office/drawing/2014/main" id="{DF5C7FB2-E771-4563-B82F-D0A9B719F76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7" t="9175" r="6647" b="10086"/>
          <a:stretch/>
        </p:blipFill>
        <p:spPr>
          <a:xfrm>
            <a:off x="10407678" y="1975234"/>
            <a:ext cx="6430488" cy="449113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2" name="Hình ảnh 11">
            <a:extLst>
              <a:ext uri="{FF2B5EF4-FFF2-40B4-BE49-F238E27FC236}">
                <a16:creationId xmlns="" xmlns:a16="http://schemas.microsoft.com/office/drawing/2014/main" id="{F2085426-D088-42E5-8E9F-EF922D86E84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2" t="20389" r="5610" b="14887"/>
          <a:stretch/>
        </p:blipFill>
        <p:spPr>
          <a:xfrm>
            <a:off x="1449834" y="2104373"/>
            <a:ext cx="6858001" cy="435930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73739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hildrens Kids Graphic Backgrounds for Powerpoint Templates - PPT  Backgrounds">
            <a:extLst>
              <a:ext uri="{FF2B5EF4-FFF2-40B4-BE49-F238E27FC236}">
                <a16:creationId xmlns="" xmlns:a16="http://schemas.microsoft.com/office/drawing/2014/main" id="{CFF1CA95-EF8C-4888-89A5-072B4087FF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8">
            <a:extLst>
              <a:ext uri="{FF2B5EF4-FFF2-40B4-BE49-F238E27FC236}">
                <a16:creationId xmlns="" xmlns:a16="http://schemas.microsoft.com/office/drawing/2014/main" id="{64546EDD-7AA6-4951-BCCE-501CAF3FB1C5}"/>
              </a:ext>
            </a:extLst>
          </p:cNvPr>
          <p:cNvSpPr txBox="1"/>
          <p:nvPr/>
        </p:nvSpPr>
        <p:spPr>
          <a:xfrm>
            <a:off x="990600" y="1392801"/>
            <a:ext cx="11201400" cy="9822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341"/>
              </a:lnSpc>
            </a:pPr>
            <a:r>
              <a:rPr lang="en-US" sz="6000" dirty="0" smtClean="0">
                <a:solidFill>
                  <a:srgbClr val="FF0000"/>
                </a:solidFill>
                <a:latin typeface="Livvic Bold Bold"/>
              </a:rPr>
              <a:t>2. </a:t>
            </a:r>
            <a:r>
              <a:rPr lang="en-US" sz="6000" dirty="0" err="1" smtClean="0">
                <a:solidFill>
                  <a:srgbClr val="FF0000"/>
                </a:solidFill>
                <a:latin typeface="Livvic Bold Bold"/>
              </a:rPr>
              <a:t>Kiến</a:t>
            </a:r>
            <a:r>
              <a:rPr lang="en-US" sz="6000" dirty="0" smtClean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  <a:latin typeface="Livvic Bold Bold"/>
              </a:rPr>
              <a:t>tạo</a:t>
            </a:r>
            <a:r>
              <a:rPr lang="en-US" sz="6000" dirty="0" smtClean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  <a:latin typeface="Livvic Bold Bold"/>
              </a:rPr>
              <a:t>kiến</a:t>
            </a:r>
            <a:r>
              <a:rPr lang="en-US" sz="6000" dirty="0" smtClean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  <a:latin typeface="Livvic Bold Bold"/>
              </a:rPr>
              <a:t>thức</a:t>
            </a:r>
            <a:r>
              <a:rPr lang="en-US" sz="6000" dirty="0" smtClean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  <a:latin typeface="Livvic Bold Bold"/>
              </a:rPr>
              <a:t>kĩ</a:t>
            </a:r>
            <a:r>
              <a:rPr lang="en-US" sz="6000" dirty="0" smtClean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  <a:latin typeface="Livvic Bold Bold"/>
              </a:rPr>
              <a:t>năng</a:t>
            </a:r>
            <a:endParaRPr lang="en-US" sz="6000" dirty="0">
              <a:solidFill>
                <a:srgbClr val="FF0000"/>
              </a:solidFill>
              <a:latin typeface="Livvic Bold Bold"/>
            </a:endParaRPr>
          </a:p>
        </p:txBody>
      </p:sp>
      <p:sp>
        <p:nvSpPr>
          <p:cNvPr id="6" name="TextBox 9">
            <a:extLst>
              <a:ext uri="{FF2B5EF4-FFF2-40B4-BE49-F238E27FC236}">
                <a16:creationId xmlns="" xmlns:a16="http://schemas.microsoft.com/office/drawing/2014/main" id="{855837BA-C0F0-403A-BB75-0AA9429FB4A4}"/>
              </a:ext>
            </a:extLst>
          </p:cNvPr>
          <p:cNvSpPr txBox="1"/>
          <p:nvPr/>
        </p:nvSpPr>
        <p:spPr>
          <a:xfrm>
            <a:off x="1219200" y="8380636"/>
            <a:ext cx="5181600" cy="14323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981"/>
              </a:lnSpc>
            </a:pPr>
            <a:r>
              <a:rPr lang="vi-VN" sz="2800" dirty="0">
                <a:solidFill>
                  <a:srgbClr val="002060"/>
                </a:solidFill>
                <a:latin typeface="Livvic Bold"/>
              </a:rPr>
              <a:t>1. </a:t>
            </a:r>
            <a:r>
              <a:rPr lang="vi-VN" sz="2800" dirty="0" err="1">
                <a:solidFill>
                  <a:srgbClr val="002060"/>
                </a:solidFill>
                <a:latin typeface="Livvic Bold"/>
              </a:rPr>
              <a:t>Vẽ</a:t>
            </a:r>
            <a:r>
              <a:rPr lang="vi-VN" sz="28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Livvic Bold"/>
              </a:rPr>
              <a:t>và</a:t>
            </a:r>
            <a:r>
              <a:rPr lang="vi-VN" sz="28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Livvic Bold"/>
              </a:rPr>
              <a:t>xé</a:t>
            </a:r>
            <a:r>
              <a:rPr lang="vi-VN" sz="28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Livvic Bold"/>
              </a:rPr>
              <a:t>các</a:t>
            </a:r>
            <a:r>
              <a:rPr lang="vi-VN" sz="28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Livvic Bold"/>
              </a:rPr>
              <a:t>bộ</a:t>
            </a:r>
            <a:r>
              <a:rPr lang="vi-VN" sz="28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Livvic Bold"/>
              </a:rPr>
              <a:t>phận</a:t>
            </a:r>
            <a:r>
              <a:rPr lang="vi-VN" sz="28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Livvic Bold"/>
              </a:rPr>
              <a:t>đầu</a:t>
            </a:r>
            <a:r>
              <a:rPr lang="vi-VN" sz="2800" dirty="0">
                <a:solidFill>
                  <a:srgbClr val="002060"/>
                </a:solidFill>
                <a:latin typeface="Livvic Bold"/>
              </a:rPr>
              <a:t>, </a:t>
            </a:r>
            <a:r>
              <a:rPr lang="vi-VN" sz="2800" dirty="0" err="1">
                <a:solidFill>
                  <a:srgbClr val="002060"/>
                </a:solidFill>
                <a:latin typeface="Livvic Bold"/>
              </a:rPr>
              <a:t>mình</a:t>
            </a:r>
            <a:r>
              <a:rPr lang="vi-VN" sz="2800" dirty="0">
                <a:solidFill>
                  <a:srgbClr val="002060"/>
                </a:solidFill>
                <a:latin typeface="Livvic Bold"/>
              </a:rPr>
              <a:t>, chân, tay, </a:t>
            </a:r>
            <a:r>
              <a:rPr lang="vi-VN" sz="2800" dirty="0" err="1">
                <a:solidFill>
                  <a:srgbClr val="002060"/>
                </a:solidFill>
                <a:latin typeface="Livvic Bold"/>
              </a:rPr>
              <a:t>tóc</a:t>
            </a:r>
            <a:r>
              <a:rPr lang="vi-VN" sz="2800" dirty="0">
                <a:solidFill>
                  <a:srgbClr val="002060"/>
                </a:solidFill>
                <a:latin typeface="Livvic Bold"/>
              </a:rPr>
              <a:t>,...</a:t>
            </a:r>
            <a:endParaRPr lang="en-US" sz="3200" dirty="0">
              <a:solidFill>
                <a:srgbClr val="002060"/>
              </a:solidFill>
              <a:latin typeface="Livvic Bold"/>
            </a:endParaRPr>
          </a:p>
        </p:txBody>
      </p:sp>
      <p:sp>
        <p:nvSpPr>
          <p:cNvPr id="7" name="TextBox 9">
            <a:extLst>
              <a:ext uri="{FF2B5EF4-FFF2-40B4-BE49-F238E27FC236}">
                <a16:creationId xmlns="" xmlns:a16="http://schemas.microsoft.com/office/drawing/2014/main" id="{B7FB50FE-91CB-44E1-8709-61DA0EC17AFF}"/>
              </a:ext>
            </a:extLst>
          </p:cNvPr>
          <p:cNvSpPr txBox="1"/>
          <p:nvPr/>
        </p:nvSpPr>
        <p:spPr>
          <a:xfrm>
            <a:off x="7162800" y="8429248"/>
            <a:ext cx="4631476" cy="14568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981"/>
              </a:lnSpc>
            </a:pPr>
            <a:r>
              <a:rPr lang="vi-VN" sz="2800" dirty="0">
                <a:solidFill>
                  <a:srgbClr val="002060"/>
                </a:solidFill>
                <a:latin typeface="Livvic Bold"/>
              </a:rPr>
              <a:t>2. </a:t>
            </a:r>
            <a:r>
              <a:rPr lang="vi-VN" sz="2800" dirty="0" err="1">
                <a:solidFill>
                  <a:srgbClr val="002060"/>
                </a:solidFill>
                <a:latin typeface="Livvic Bold"/>
              </a:rPr>
              <a:t>Dán</a:t>
            </a:r>
            <a:r>
              <a:rPr lang="vi-VN" sz="28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Livvic Bold"/>
              </a:rPr>
              <a:t>các</a:t>
            </a:r>
            <a:r>
              <a:rPr lang="vi-VN" sz="28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Livvic Bold"/>
              </a:rPr>
              <a:t>bộ</a:t>
            </a:r>
            <a:r>
              <a:rPr lang="vi-VN" sz="28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Livvic Bold"/>
              </a:rPr>
              <a:t>phận</a:t>
            </a:r>
            <a:r>
              <a:rPr lang="vi-VN" sz="28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Livvic Bold"/>
              </a:rPr>
              <a:t>tạo</a:t>
            </a:r>
            <a:r>
              <a:rPr lang="vi-VN" sz="28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Livvic Bold"/>
              </a:rPr>
              <a:t>hình</a:t>
            </a:r>
            <a:r>
              <a:rPr lang="vi-VN" sz="28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Livvic Bold"/>
              </a:rPr>
              <a:t>người</a:t>
            </a:r>
            <a:r>
              <a:rPr lang="vi-VN" sz="2800" dirty="0">
                <a:solidFill>
                  <a:srgbClr val="002060"/>
                </a:solidFill>
                <a:latin typeface="Livvic Bold"/>
              </a:rPr>
              <a:t>.</a:t>
            </a:r>
            <a:endParaRPr lang="en-US" sz="2800" dirty="0">
              <a:solidFill>
                <a:srgbClr val="002060"/>
              </a:solidFill>
              <a:latin typeface="Livvic Bold"/>
            </a:endParaRPr>
          </a:p>
        </p:txBody>
      </p:sp>
      <p:pic>
        <p:nvPicPr>
          <p:cNvPr id="8" name="Hình ảnh 7">
            <a:extLst>
              <a:ext uri="{FF2B5EF4-FFF2-40B4-BE49-F238E27FC236}">
                <a16:creationId xmlns="" xmlns:a16="http://schemas.microsoft.com/office/drawing/2014/main" id="{5F4C001A-0553-471B-B43F-F86C0C5F0C6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55" t="14570" r="14594" b="8702"/>
          <a:stretch/>
        </p:blipFill>
        <p:spPr>
          <a:xfrm rot="5400000">
            <a:off x="12382500" y="3046870"/>
            <a:ext cx="5181600" cy="46482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Hình ảnh 8">
            <a:extLst>
              <a:ext uri="{FF2B5EF4-FFF2-40B4-BE49-F238E27FC236}">
                <a16:creationId xmlns="" xmlns:a16="http://schemas.microsoft.com/office/drawing/2014/main" id="{B52B494D-58AD-439F-8FD7-3C4306F3409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94" t="25276" r="17963" b="13797"/>
          <a:stretch/>
        </p:blipFill>
        <p:spPr>
          <a:xfrm rot="5400000">
            <a:off x="6505162" y="3166875"/>
            <a:ext cx="5277676" cy="449579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" name="Hình ảnh 9">
            <a:extLst>
              <a:ext uri="{FF2B5EF4-FFF2-40B4-BE49-F238E27FC236}">
                <a16:creationId xmlns="" xmlns:a16="http://schemas.microsoft.com/office/drawing/2014/main" id="{055BB3B0-6AAD-440A-A745-FB35D5DF85B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73" t="12424" r="18409" b="13636"/>
          <a:stretch/>
        </p:blipFill>
        <p:spPr>
          <a:xfrm rot="5400000">
            <a:off x="723899" y="3151413"/>
            <a:ext cx="5181600" cy="464819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1" name="TextBox 9">
            <a:extLst>
              <a:ext uri="{FF2B5EF4-FFF2-40B4-BE49-F238E27FC236}">
                <a16:creationId xmlns="" xmlns:a16="http://schemas.microsoft.com/office/drawing/2014/main" id="{BEE20A54-719E-43F2-94F1-0EDC07DCA395}"/>
              </a:ext>
            </a:extLst>
          </p:cNvPr>
          <p:cNvSpPr txBox="1"/>
          <p:nvPr/>
        </p:nvSpPr>
        <p:spPr>
          <a:xfrm>
            <a:off x="12420600" y="8190693"/>
            <a:ext cx="5105400" cy="14323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981"/>
              </a:lnSpc>
            </a:pPr>
            <a:r>
              <a:rPr lang="vi-VN" sz="2800" dirty="0">
                <a:solidFill>
                  <a:srgbClr val="002060"/>
                </a:solidFill>
                <a:latin typeface="Livvic Bold"/>
              </a:rPr>
              <a:t>3. </a:t>
            </a:r>
            <a:r>
              <a:rPr lang="vi-VN" sz="2800" dirty="0" err="1">
                <a:solidFill>
                  <a:srgbClr val="002060"/>
                </a:solidFill>
                <a:latin typeface="Livvic Bold"/>
              </a:rPr>
              <a:t>Vẽ</a:t>
            </a:r>
            <a:r>
              <a:rPr lang="vi-VN" sz="2800" dirty="0">
                <a:solidFill>
                  <a:srgbClr val="002060"/>
                </a:solidFill>
                <a:latin typeface="Livvic Bold"/>
              </a:rPr>
              <a:t> thêm </a:t>
            </a:r>
            <a:r>
              <a:rPr lang="vi-VN" sz="2800" dirty="0" err="1">
                <a:solidFill>
                  <a:srgbClr val="002060"/>
                </a:solidFill>
                <a:latin typeface="Livvic Bold"/>
              </a:rPr>
              <a:t>đặc</a:t>
            </a:r>
            <a:r>
              <a:rPr lang="vi-VN" sz="28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Livvic Bold"/>
              </a:rPr>
              <a:t>điểm</a:t>
            </a:r>
            <a:r>
              <a:rPr lang="vi-VN" sz="2800" dirty="0">
                <a:solidFill>
                  <a:srgbClr val="002060"/>
                </a:solidFill>
                <a:latin typeface="Livvic Bold"/>
              </a:rPr>
              <a:t> nhân </a:t>
            </a:r>
            <a:r>
              <a:rPr lang="vi-VN" sz="2800" dirty="0" err="1">
                <a:solidFill>
                  <a:srgbClr val="002060"/>
                </a:solidFill>
                <a:latin typeface="Livvic Bold"/>
              </a:rPr>
              <a:t>vật</a:t>
            </a:r>
            <a:r>
              <a:rPr lang="vi-VN" sz="28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Livvic Bold"/>
              </a:rPr>
              <a:t>và</a:t>
            </a:r>
            <a:r>
              <a:rPr lang="vi-VN" sz="28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Livvic Bold"/>
              </a:rPr>
              <a:t>dán</a:t>
            </a:r>
            <a:r>
              <a:rPr lang="vi-VN" sz="28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Livvic Bold"/>
              </a:rPr>
              <a:t>hình</a:t>
            </a:r>
            <a:r>
              <a:rPr lang="vi-VN" sz="28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Livvic Bold"/>
              </a:rPr>
              <a:t>người</a:t>
            </a:r>
            <a:r>
              <a:rPr lang="vi-VN" sz="28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Livvic Bold"/>
              </a:rPr>
              <a:t>vào</a:t>
            </a:r>
            <a:r>
              <a:rPr lang="vi-VN" sz="2800" dirty="0">
                <a:solidFill>
                  <a:srgbClr val="002060"/>
                </a:solidFill>
                <a:latin typeface="Livvic Bold"/>
              </a:rPr>
              <a:t> que </a:t>
            </a:r>
            <a:r>
              <a:rPr lang="vi-VN" sz="2800" dirty="0" err="1">
                <a:solidFill>
                  <a:srgbClr val="002060"/>
                </a:solidFill>
                <a:latin typeface="Livvic Bold"/>
              </a:rPr>
              <a:t>đỡ</a:t>
            </a:r>
            <a:r>
              <a:rPr lang="vi-VN" sz="2800" dirty="0">
                <a:solidFill>
                  <a:srgbClr val="002060"/>
                </a:solidFill>
                <a:latin typeface="Livvic Bold"/>
              </a:rPr>
              <a:t>.</a:t>
            </a:r>
            <a:endParaRPr lang="en-US" sz="2800" dirty="0">
              <a:solidFill>
                <a:srgbClr val="002060"/>
              </a:solidFill>
              <a:latin typeface="Livvic Bold"/>
            </a:endParaRPr>
          </a:p>
        </p:txBody>
      </p:sp>
    </p:spTree>
    <p:extLst>
      <p:ext uri="{BB962C8B-B14F-4D97-AF65-F5344CB8AC3E}">
        <p14:creationId xmlns:p14="http://schemas.microsoft.com/office/powerpoint/2010/main" val="963097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33333E-6 -3.7037E-6 L -3.33333E-6 -0.07206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Korean Style Fresh Happy Family Family Reunion Stationery Poster  Background, Korean, Fresh, Happy Family Background Image for Free Download">
            <a:extLst>
              <a:ext uri="{FF2B5EF4-FFF2-40B4-BE49-F238E27FC236}">
                <a16:creationId xmlns="" xmlns:a16="http://schemas.microsoft.com/office/drawing/2014/main" id="{20FD1A7F-BC04-444E-8D8A-965891A40A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67" y="-118533"/>
            <a:ext cx="18206720" cy="1040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8">
            <a:extLst>
              <a:ext uri="{FF2B5EF4-FFF2-40B4-BE49-F238E27FC236}">
                <a16:creationId xmlns="" xmlns:a16="http://schemas.microsoft.com/office/drawing/2014/main" id="{9508213B-5A04-46AA-8F7C-1CB99D822566}"/>
              </a:ext>
            </a:extLst>
          </p:cNvPr>
          <p:cNvSpPr txBox="1"/>
          <p:nvPr/>
        </p:nvSpPr>
        <p:spPr>
          <a:xfrm>
            <a:off x="4191000" y="1704505"/>
            <a:ext cx="10016701" cy="10005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41"/>
              </a:lnSpc>
            </a:pPr>
            <a:r>
              <a:rPr lang="en-US" sz="6000" dirty="0">
                <a:solidFill>
                  <a:srgbClr val="FF0000"/>
                </a:solidFill>
                <a:latin typeface="Livvic Bold Bold"/>
              </a:rPr>
              <a:t>3. </a:t>
            </a:r>
            <a:r>
              <a:rPr lang="en-US" sz="6000" dirty="0" err="1">
                <a:solidFill>
                  <a:srgbClr val="FF0000"/>
                </a:solidFill>
                <a:latin typeface="Livvic Bold Bold"/>
              </a:rPr>
              <a:t>Luyện</a:t>
            </a:r>
            <a:r>
              <a:rPr lang="en-US" sz="6000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Livvic Bold Bold"/>
              </a:rPr>
              <a:t>tập</a:t>
            </a:r>
            <a:r>
              <a:rPr lang="en-US" sz="6000" dirty="0">
                <a:solidFill>
                  <a:srgbClr val="FF0000"/>
                </a:solidFill>
                <a:latin typeface="Livvic Bold Bold"/>
              </a:rPr>
              <a:t> – </a:t>
            </a:r>
            <a:r>
              <a:rPr lang="en-US" sz="6000" dirty="0" err="1">
                <a:solidFill>
                  <a:srgbClr val="FF0000"/>
                </a:solidFill>
                <a:latin typeface="Livvic Bold Bold"/>
              </a:rPr>
              <a:t>Sáng</a:t>
            </a:r>
            <a:r>
              <a:rPr lang="en-US" sz="6000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Livvic Bold Bold"/>
              </a:rPr>
              <a:t>tạo</a:t>
            </a:r>
            <a:endParaRPr lang="en-US" sz="6000" dirty="0">
              <a:solidFill>
                <a:srgbClr val="FF0000"/>
              </a:solidFill>
              <a:latin typeface="Livvic Bold Bold"/>
            </a:endParaRPr>
          </a:p>
        </p:txBody>
      </p:sp>
      <p:sp>
        <p:nvSpPr>
          <p:cNvPr id="5" name="TextBox 9">
            <a:extLst>
              <a:ext uri="{FF2B5EF4-FFF2-40B4-BE49-F238E27FC236}">
                <a16:creationId xmlns="" xmlns:a16="http://schemas.microsoft.com/office/drawing/2014/main" id="{2332BBF0-CE96-4507-B6C4-F3E3D79D51E7}"/>
              </a:ext>
            </a:extLst>
          </p:cNvPr>
          <p:cNvSpPr txBox="1"/>
          <p:nvPr/>
        </p:nvSpPr>
        <p:spPr>
          <a:xfrm>
            <a:off x="4419600" y="3848100"/>
            <a:ext cx="10016701" cy="15388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981"/>
              </a:lnSpc>
            </a:pPr>
            <a:r>
              <a:rPr lang="en-US" sz="4984" dirty="0" err="1" smtClean="0">
                <a:solidFill>
                  <a:srgbClr val="002060"/>
                </a:solidFill>
                <a:latin typeface="Livvic Bold"/>
              </a:rPr>
              <a:t>Hoàn</a:t>
            </a:r>
            <a:r>
              <a:rPr lang="en-US" sz="4984" dirty="0" smtClean="0">
                <a:solidFill>
                  <a:srgbClr val="002060"/>
                </a:solidFill>
                <a:latin typeface="Livvic Bold"/>
              </a:rPr>
              <a:t> </a:t>
            </a:r>
            <a:r>
              <a:rPr lang="en-US" sz="4984" dirty="0" err="1" smtClean="0">
                <a:solidFill>
                  <a:srgbClr val="002060"/>
                </a:solidFill>
                <a:latin typeface="Livvic Bold"/>
              </a:rPr>
              <a:t>thành</a:t>
            </a:r>
            <a:r>
              <a:rPr lang="en-US" sz="4984" dirty="0" smtClean="0">
                <a:solidFill>
                  <a:srgbClr val="002060"/>
                </a:solidFill>
                <a:latin typeface="Livvic Bold"/>
              </a:rPr>
              <a:t> </a:t>
            </a:r>
            <a:r>
              <a:rPr lang="en-US" sz="4984" dirty="0" err="1" smtClean="0">
                <a:solidFill>
                  <a:srgbClr val="002060"/>
                </a:solidFill>
                <a:latin typeface="Livvic Bold"/>
              </a:rPr>
              <a:t>sản</a:t>
            </a:r>
            <a:r>
              <a:rPr lang="en-US" sz="4984" dirty="0" smtClean="0">
                <a:solidFill>
                  <a:srgbClr val="002060"/>
                </a:solidFill>
                <a:latin typeface="Livvic Bold"/>
              </a:rPr>
              <a:t> </a:t>
            </a:r>
            <a:r>
              <a:rPr lang="en-US" sz="4984" dirty="0" err="1" smtClean="0">
                <a:solidFill>
                  <a:srgbClr val="002060"/>
                </a:solidFill>
                <a:latin typeface="Livvic Bold"/>
              </a:rPr>
              <a:t>phẩm</a:t>
            </a:r>
            <a:r>
              <a:rPr lang="en-US" sz="4984" dirty="0" smtClean="0">
                <a:solidFill>
                  <a:srgbClr val="002060"/>
                </a:solidFill>
                <a:latin typeface="Livvic Bold"/>
              </a:rPr>
              <a:t> t</a:t>
            </a:r>
            <a:r>
              <a:rPr lang="vi-VN" sz="4984" dirty="0" smtClean="0">
                <a:solidFill>
                  <a:srgbClr val="002060"/>
                </a:solidFill>
                <a:latin typeface="Livvic Bold"/>
              </a:rPr>
              <a:t>ạo 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hình người trong gia đình!</a:t>
            </a:r>
            <a:endParaRPr lang="en-US" sz="4984" dirty="0">
              <a:solidFill>
                <a:srgbClr val="002060"/>
              </a:solidFill>
              <a:latin typeface="Livvic Bold"/>
            </a:endParaRPr>
          </a:p>
        </p:txBody>
      </p:sp>
    </p:spTree>
    <p:extLst>
      <p:ext uri="{BB962C8B-B14F-4D97-AF65-F5344CB8AC3E}">
        <p14:creationId xmlns:p14="http://schemas.microsoft.com/office/powerpoint/2010/main" val="1415708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80556E-6 -1.85185E-6 L 1.80556E-6 -0.072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350"/>
                            </p:stCondLst>
                            <p:childTnLst>
                              <p:par>
                                <p:cTn id="12" presetID="1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ình nền powerpoint đơn giản [TẢI MIỄN PHÍ]">
            <a:extLst>
              <a:ext uri="{FF2B5EF4-FFF2-40B4-BE49-F238E27FC236}">
                <a16:creationId xmlns="" xmlns:a16="http://schemas.microsoft.com/office/drawing/2014/main" id="{28411A17-38DA-4158-A62C-C4D160514B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161" y="-50800"/>
            <a:ext cx="18392321" cy="1029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10">
            <a:extLst>
              <a:ext uri="{FF2B5EF4-FFF2-40B4-BE49-F238E27FC236}">
                <a16:creationId xmlns="" xmlns:a16="http://schemas.microsoft.com/office/drawing/2014/main" id="{8237F93B-0AAD-4377-8F60-9AEB762F9C19}"/>
              </a:ext>
            </a:extLst>
          </p:cNvPr>
          <p:cNvSpPr txBox="1"/>
          <p:nvPr/>
        </p:nvSpPr>
        <p:spPr>
          <a:xfrm>
            <a:off x="685800" y="190500"/>
            <a:ext cx="8810462" cy="9717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52"/>
              </a:lnSpc>
            </a:pPr>
            <a:r>
              <a:rPr lang="vi-VN" sz="6000" dirty="0" err="1">
                <a:solidFill>
                  <a:srgbClr val="FF0000"/>
                </a:solidFill>
                <a:latin typeface="Livvic Bold Bold"/>
              </a:rPr>
              <a:t>Sản</a:t>
            </a:r>
            <a:r>
              <a:rPr lang="vi-VN" sz="6000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vi-VN" sz="6000" dirty="0" err="1">
                <a:solidFill>
                  <a:srgbClr val="FF0000"/>
                </a:solidFill>
                <a:latin typeface="Livvic Bold Bold"/>
              </a:rPr>
              <a:t>phẩm</a:t>
            </a:r>
            <a:r>
              <a:rPr lang="vi-VN" sz="6000" dirty="0">
                <a:solidFill>
                  <a:srgbClr val="FF0000"/>
                </a:solidFill>
                <a:latin typeface="Livvic Bold Bold"/>
              </a:rPr>
              <a:t> tham </a:t>
            </a:r>
            <a:r>
              <a:rPr lang="vi-VN" sz="6000" dirty="0" err="1">
                <a:solidFill>
                  <a:srgbClr val="FF0000"/>
                </a:solidFill>
                <a:latin typeface="Livvic Bold Bold"/>
              </a:rPr>
              <a:t>khảo</a:t>
            </a:r>
            <a:endParaRPr lang="en-US" sz="6000" dirty="0">
              <a:solidFill>
                <a:srgbClr val="FF0000"/>
              </a:solidFill>
              <a:latin typeface="Livvic Bold Bold"/>
            </a:endParaRPr>
          </a:p>
        </p:txBody>
      </p:sp>
      <p:pic>
        <p:nvPicPr>
          <p:cNvPr id="4" name="Hình ảnh 3">
            <a:extLst>
              <a:ext uri="{FF2B5EF4-FFF2-40B4-BE49-F238E27FC236}">
                <a16:creationId xmlns="" xmlns:a16="http://schemas.microsoft.com/office/drawing/2014/main" id="{1244C022-1769-4059-BEC2-8606D9979A4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5" t="7407" r="4286" b="12593"/>
          <a:stretch/>
        </p:blipFill>
        <p:spPr>
          <a:xfrm>
            <a:off x="3705062" y="1714500"/>
            <a:ext cx="11582400" cy="740177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5820303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9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1693</TotalTime>
  <Words>328</Words>
  <Application>Microsoft Office PowerPoint</Application>
  <PresentationFormat>Custom</PresentationFormat>
  <Paragraphs>36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Livvic Bold Bold</vt:lpstr>
      <vt:lpstr>Calibri</vt:lpstr>
      <vt:lpstr>Times New Roman</vt:lpstr>
      <vt:lpstr>Livvic Bold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Gia đình em  (T1)</dc:title>
  <dc:subject>Gia đình</dc:subject>
  <dc:creator>Trương;Thị;Thu;Huyền</dc:creator>
  <cp:lastModifiedBy>Administrator</cp:lastModifiedBy>
  <cp:revision>389</cp:revision>
  <dcterms:created xsi:type="dcterms:W3CDTF">2006-08-16T00:00:00Z</dcterms:created>
  <dcterms:modified xsi:type="dcterms:W3CDTF">2023-02-19T06:35:07Z</dcterms:modified>
  <dc:identifier>DAEwasUvSSg</dc:identifier>
</cp:coreProperties>
</file>