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B59"/>
    <a:srgbClr val="4A206A"/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92B2-D095-431C-A49E-6AAEB5B481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6637"/>
          </a:xfrm>
          <a:prstGeom prst="rect">
            <a:avLst/>
          </a:prstGeom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671184" y="542148"/>
            <a:ext cx="497054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vi-VN" altLang="en-US" sz="1500" b="1" dirty="0">
                <a:solidFill>
                  <a:schemeClr val="bg1"/>
                </a:solidFill>
              </a:rPr>
              <a:t>PHÒNG GIÁO DỤC VÀ ĐÀO TẠO QUẬN LONG BIÊN</a:t>
            </a:r>
            <a:endParaRPr lang="en-GB" altLang="en-US" sz="15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8955" y="803661"/>
            <a:ext cx="630531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CHÀO CÁC BẠN HỌC SINH LỚP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5152" y="2130097"/>
            <a:ext cx="7192931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1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</a:t>
            </a:r>
          </a:p>
        </p:txBody>
      </p:sp>
    </p:spTree>
    <p:extLst>
      <p:ext uri="{BB962C8B-B14F-4D97-AF65-F5344CB8AC3E}">
        <p14:creationId xmlns:p14="http://schemas.microsoft.com/office/powerpoint/2010/main" val="1932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375" y="1982602"/>
            <a:ext cx="5290481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6500" b="1" cap="all" dirty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5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endParaRPr lang="en-US" sz="6500" b="1" cap="all" dirty="0">
              <a:ln w="0">
                <a:noFill/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285" y="177007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3582" y="2922562"/>
            <a:ext cx="8542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99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3611" y="1329886"/>
            <a:ext cx="607882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 CÁC CON </a:t>
            </a:r>
          </a:p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HOÀN THÀNH BÀI TỐT!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4260" y="2593950"/>
            <a:ext cx="89765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8239" y="1164337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36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4270" y="1460685"/>
            <a:ext cx="41470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5323" y="1782476"/>
            <a:ext cx="7778846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6 </a:t>
            </a:r>
          </a:p>
          <a:p>
            <a:pPr algn="ctr"/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 BỘ ĐỘI CỦA CHÚNG EM</a:t>
            </a:r>
          </a:p>
          <a:p>
            <a:pPr algn="ctr"/>
            <a:r>
              <a:rPr lang="en-US" sz="35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1</a:t>
            </a:r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VẼ CHÂN DUNG CÔ, CHÚ BỘ ĐỘI</a:t>
            </a:r>
            <a:endParaRPr lang="en-US" sz="35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22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9312" y="1208273"/>
            <a:ext cx="603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CHUẨN BỊ ĐỒ DÙNG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2414" y="883628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751" y="2086466"/>
            <a:ext cx="4286751" cy="18004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9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8211" y="2524240"/>
            <a:ext cx="578261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7263" y="1692307"/>
            <a:ext cx="556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4A206A"/>
                </a:solidFill>
              </a:rPr>
              <a:t>YÊU CẦU CẦN ĐẠT </a:t>
            </a:r>
            <a:endParaRPr lang="en-US" sz="5400" b="1" cap="none" spc="0" dirty="0">
              <a:ln/>
              <a:solidFill>
                <a:srgbClr val="4A206A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2423" y="1460678"/>
            <a:ext cx="41441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38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7" r="6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1307" y="546110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>
                <a:ln/>
                <a:solidFill>
                  <a:srgbClr val="FF0000"/>
                </a:solidFill>
                <a:effectLst/>
              </a:rPr>
              <a:t>KHÁM PHÁ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7108" y="334496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5" y="1262124"/>
            <a:ext cx="2584834" cy="232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15" y="1278313"/>
            <a:ext cx="4437178" cy="232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5" y="3720725"/>
            <a:ext cx="2991300" cy="1799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41" y="1262124"/>
            <a:ext cx="2783043" cy="4258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29" y="3720725"/>
            <a:ext cx="1408401" cy="1799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59" y="3723710"/>
            <a:ext cx="1799134" cy="1796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9558" y="5525033"/>
            <a:ext cx="7701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</p:spTree>
    <p:extLst>
      <p:ext uri="{BB962C8B-B14F-4D97-AF65-F5344CB8AC3E}">
        <p14:creationId xmlns:p14="http://schemas.microsoft.com/office/powerpoint/2010/main" val="35586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411" y="816573"/>
            <a:ext cx="4323941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>
                <a:ln/>
                <a:solidFill>
                  <a:srgbClr val="FF0000"/>
                </a:solidFill>
              </a:rPr>
              <a:t>CÁCH THỰC HIỆN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8322" y="630715"/>
            <a:ext cx="40495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3247" y="2967335"/>
            <a:ext cx="2785506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VIDEO</a:t>
            </a:r>
            <a:endParaRPr lang="en-US" sz="77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39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04448" y="1491644"/>
            <a:ext cx="39544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B1: Vẽ khung hình chung.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B2: Vẽ chi tiết chân dung.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B3: Vẽ màu theo ý thích.</a:t>
            </a:r>
          </a:p>
        </p:txBody>
      </p:sp>
    </p:spTree>
    <p:extLst>
      <p:ext uri="{BB962C8B-B14F-4D97-AF65-F5344CB8AC3E}">
        <p14:creationId xmlns:p14="http://schemas.microsoft.com/office/powerpoint/2010/main" val="86622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1048390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6672" y="855864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55" y="2060619"/>
            <a:ext cx="2356171" cy="331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5" y="2060619"/>
            <a:ext cx="2347326" cy="331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6" y="2061722"/>
            <a:ext cx="2343955" cy="3315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720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1048390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6672" y="855864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6290" r="3711" b="4758"/>
          <a:stretch/>
        </p:blipFill>
        <p:spPr>
          <a:xfrm>
            <a:off x="978796" y="1906073"/>
            <a:ext cx="2562895" cy="358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91" y="1903801"/>
            <a:ext cx="2535014" cy="358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05" y="1903800"/>
            <a:ext cx="4776799" cy="358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027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348</Words>
  <Application>Microsoft Office PowerPoint</Application>
  <PresentationFormat>Màn hình rộng</PresentationFormat>
  <Paragraphs>43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Anh Minh</cp:lastModifiedBy>
  <cp:revision>23</cp:revision>
  <dcterms:created xsi:type="dcterms:W3CDTF">2021-11-23T01:09:52Z</dcterms:created>
  <dcterms:modified xsi:type="dcterms:W3CDTF">2022-12-05T04:59:00Z</dcterms:modified>
</cp:coreProperties>
</file>