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1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12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7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46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4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18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4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76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32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57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7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B4C54-EF19-4ED9-BAB2-D7FE72EA4C7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7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5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8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ộp Văn bản 6"/>
          <p:cNvSpPr txBox="1">
            <a:spLocks noChangeArrowheads="1"/>
          </p:cNvSpPr>
          <p:nvPr/>
        </p:nvSpPr>
        <p:spPr bwMode="auto">
          <a:xfrm>
            <a:off x="3671184" y="542148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78955" y="803661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9" name="Rectangle 8"/>
          <p:cNvSpPr/>
          <p:nvPr/>
        </p:nvSpPr>
        <p:spPr>
          <a:xfrm>
            <a:off x="2435152" y="2130097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160137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7547" y="660182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68196" y="1924246"/>
            <a:ext cx="897657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2175" y="49463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9301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40181" y="829622"/>
            <a:ext cx="414700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9410" y="1151413"/>
            <a:ext cx="7495509" cy="2616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5: TRƯỜNG EM</a:t>
            </a:r>
          </a:p>
          <a:p>
            <a:pPr algn="ctr"/>
            <a:r>
              <a:rPr lang="en-US" sz="4100" b="1" cap="none" spc="5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3</a:t>
            </a:r>
            <a:endParaRPr lang="en-US" sz="41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41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41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TẠO HÌNH TRƯỜNG HỌC BẰNG VỎ HỘP, BÌA MÀU, GIẤY MÀU</a:t>
            </a:r>
            <a:endParaRPr lang="en-US" sz="41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3334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9312" y="2702222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002414" y="237757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5020" y="3503141"/>
            <a:ext cx="6186309" cy="2369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2771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"/>
            <a:ext cx="12191999" cy="6859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1825" y="1532566"/>
            <a:ext cx="10058400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just">
              <a:defRPr/>
            </a:pP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just">
              <a:defRPr/>
            </a:pP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5494" y="739273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2060"/>
                </a:solidFill>
              </a:rPr>
              <a:t>YÊU CẦU CẦN ĐẠT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92107" y="507644"/>
            <a:ext cx="41441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3585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6" r="36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25702" y="662021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1503" y="45040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44" y="1446851"/>
            <a:ext cx="3280663" cy="1722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44" y="3550683"/>
            <a:ext cx="3280663" cy="1717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20" y="1446851"/>
            <a:ext cx="3289740" cy="1727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>
            <a:off x="4476220" y="3550683"/>
            <a:ext cx="3289740" cy="1765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78" y="1446852"/>
            <a:ext cx="3212183" cy="1722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73" y="3550683"/>
            <a:ext cx="3125888" cy="1765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1725765" y="5396244"/>
            <a:ext cx="882324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9891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27143" y="631045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99054" y="445187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1" t="54608" r="54777" b="8483"/>
          <a:stretch/>
        </p:blipFill>
        <p:spPr>
          <a:xfrm rot="5400000">
            <a:off x="1623098" y="959499"/>
            <a:ext cx="1866042" cy="2885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1" t="3857" r="55961" b="52445"/>
          <a:stretch/>
        </p:blipFill>
        <p:spPr>
          <a:xfrm rot="5400000">
            <a:off x="4951139" y="907371"/>
            <a:ext cx="1859404" cy="2996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21" t="3857" r="18208" b="51962"/>
          <a:stretch/>
        </p:blipFill>
        <p:spPr>
          <a:xfrm rot="5400000">
            <a:off x="8305491" y="933188"/>
            <a:ext cx="1859404" cy="2945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6" t="54281" r="18208" b="7316"/>
          <a:stretch/>
        </p:blipFill>
        <p:spPr>
          <a:xfrm rot="5400000">
            <a:off x="1374891" y="3485091"/>
            <a:ext cx="2362453" cy="2885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097602" y="3461994"/>
            <a:ext cx="669153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8304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3414" y="1048390"/>
            <a:ext cx="443608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MÔ HÌNH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85586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30" y="1951370"/>
            <a:ext cx="2997200" cy="299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969" y="1951370"/>
            <a:ext cx="2997200" cy="299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9" t="18534" b="13423"/>
          <a:stretch/>
        </p:blipFill>
        <p:spPr>
          <a:xfrm>
            <a:off x="7868608" y="1951370"/>
            <a:ext cx="3196957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36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3414" y="1048390"/>
            <a:ext cx="443608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MÔ HÌNH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85586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2232466"/>
            <a:ext cx="3188065" cy="2391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933" y="2232466"/>
            <a:ext cx="4250754" cy="23910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649" y="2232466"/>
            <a:ext cx="3284113" cy="239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28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65"/>
            <a:ext cx="12191999" cy="68745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89343" y="1931086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0253" y="171855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8244" y="2871046"/>
            <a:ext cx="800732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22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440</Words>
  <Application>Microsoft Office PowerPoint</Application>
  <PresentationFormat>Màn hình rộng</PresentationFormat>
  <Paragraphs>45</Paragraphs>
  <Slides>10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Anh Minh</cp:lastModifiedBy>
  <cp:revision>41</cp:revision>
  <dcterms:created xsi:type="dcterms:W3CDTF">2021-11-14T02:16:18Z</dcterms:created>
  <dcterms:modified xsi:type="dcterms:W3CDTF">2022-11-28T05:58:39Z</dcterms:modified>
</cp:coreProperties>
</file>