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7" r:id="rId5"/>
    <p:sldId id="261" r:id="rId6"/>
    <p:sldId id="266" r:id="rId7"/>
    <p:sldId id="265" r:id="rId8"/>
    <p:sldId id="262" r:id="rId9"/>
    <p:sldId id="259" r:id="rId10"/>
    <p:sldId id="263" r:id="rId11"/>
    <p:sldId id="264" r:id="rId12"/>
    <p:sldId id="260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3" d="100"/>
          <a:sy n="63" d="100"/>
        </p:scale>
        <p:origin x="80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6679C2-7CBA-476A-823E-E08DC62D259A}" type="datetimeFigureOut">
              <a:rPr lang="en-US" smtClean="0"/>
              <a:t>10/31/2022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F23697-BF32-48A6-885B-E6F391F4D3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98933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6679C2-7CBA-476A-823E-E08DC62D259A}" type="datetimeFigureOut">
              <a:rPr lang="en-US" smtClean="0"/>
              <a:t>10/31/2022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F23697-BF32-48A6-885B-E6F391F4D3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9372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6679C2-7CBA-476A-823E-E08DC62D259A}" type="datetimeFigureOut">
              <a:rPr lang="en-US" smtClean="0"/>
              <a:t>10/31/2022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F23697-BF32-48A6-885B-E6F391F4D3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23263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6679C2-7CBA-476A-823E-E08DC62D259A}" type="datetimeFigureOut">
              <a:rPr lang="en-US" smtClean="0"/>
              <a:t>10/31/2022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F23697-BF32-48A6-885B-E6F391F4D3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54413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6679C2-7CBA-476A-823E-E08DC62D259A}" type="datetimeFigureOut">
              <a:rPr lang="en-US" smtClean="0"/>
              <a:t>10/31/2022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F23697-BF32-48A6-885B-E6F391F4D3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99888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6679C2-7CBA-476A-823E-E08DC62D259A}" type="datetimeFigureOut">
              <a:rPr lang="en-US" smtClean="0"/>
              <a:t>10/31/2022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F23697-BF32-48A6-885B-E6F391F4D3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4962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6679C2-7CBA-476A-823E-E08DC62D259A}" type="datetimeFigureOut">
              <a:rPr lang="en-US" smtClean="0"/>
              <a:t>10/31/2022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F23697-BF32-48A6-885B-E6F391F4D3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25444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6679C2-7CBA-476A-823E-E08DC62D259A}" type="datetimeFigureOut">
              <a:rPr lang="en-US" smtClean="0"/>
              <a:t>10/31/2022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F23697-BF32-48A6-885B-E6F391F4D3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82278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6679C2-7CBA-476A-823E-E08DC62D259A}" type="datetimeFigureOut">
              <a:rPr lang="en-US" smtClean="0"/>
              <a:t>10/31/2022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F23697-BF32-48A6-885B-E6F391F4D3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43246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6679C2-7CBA-476A-823E-E08DC62D259A}" type="datetimeFigureOut">
              <a:rPr lang="en-US" smtClean="0"/>
              <a:t>10/31/2022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F23697-BF32-48A6-885B-E6F391F4D3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66070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6679C2-7CBA-476A-823E-E08DC62D259A}" type="datetimeFigureOut">
              <a:rPr lang="en-US" smtClean="0"/>
              <a:t>10/31/2022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F23697-BF32-48A6-885B-E6F391F4D3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28168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6679C2-7CBA-476A-823E-E08DC62D259A}" type="datetimeFigureOut">
              <a:rPr lang="en-US" smtClean="0"/>
              <a:t>10/31/2022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F23697-BF32-48A6-885B-E6F391F4D3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91431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microsoft.com/office/2007/relationships/hdphoto" Target="../media/hdphoto19.wdp"/><Relationship Id="rId7" Type="http://schemas.microsoft.com/office/2007/relationships/hdphoto" Target="../media/hdphoto21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microsoft.com/office/2007/relationships/hdphoto" Target="../media/hdphoto20.wdp"/><Relationship Id="rId4" Type="http://schemas.openxmlformats.org/officeDocument/2006/relationships/image" Target="../media/image20.png"/><Relationship Id="rId9" Type="http://schemas.microsoft.com/office/2007/relationships/hdphoto" Target="../media/hdphoto22.wdp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3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4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5.wdp"/><Relationship Id="rId7" Type="http://schemas.microsoft.com/office/2007/relationships/hdphoto" Target="../media/hdphoto7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microsoft.com/office/2007/relationships/hdphoto" Target="../media/hdphoto9.wdp"/><Relationship Id="rId5" Type="http://schemas.microsoft.com/office/2007/relationships/hdphoto" Target="../media/hdphoto6.wdp"/><Relationship Id="rId10" Type="http://schemas.openxmlformats.org/officeDocument/2006/relationships/image" Target="../media/image9.png"/><Relationship Id="rId4" Type="http://schemas.openxmlformats.org/officeDocument/2006/relationships/image" Target="../media/image6.png"/><Relationship Id="rId9" Type="http://schemas.microsoft.com/office/2007/relationships/hdphoto" Target="../media/hdphoto8.wdp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1.wdp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2.wdp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7" Type="http://schemas.microsoft.com/office/2007/relationships/hdphoto" Target="../media/hdphoto14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microsoft.com/office/2007/relationships/hdphoto" Target="../media/hdphoto13.wdp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microsoft.com/office/2007/relationships/hdphoto" Target="../media/hdphoto15.wdp"/><Relationship Id="rId7" Type="http://schemas.microsoft.com/office/2007/relationships/hdphoto" Target="../media/hdphoto17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microsoft.com/office/2007/relationships/hdphoto" Target="../media/hdphoto16.wdp"/><Relationship Id="rId4" Type="http://schemas.openxmlformats.org/officeDocument/2006/relationships/image" Target="../media/image16.png"/><Relationship Id="rId9" Type="http://schemas.microsoft.com/office/2007/relationships/hdphoto" Target="../media/hdphoto18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40794" y="0"/>
            <a:ext cx="12192000" cy="6858000"/>
          </a:xfrm>
          <a:prstGeom prst="rect">
            <a:avLst/>
          </a:prstGeom>
        </p:spPr>
      </p:pic>
      <p:sp>
        <p:nvSpPr>
          <p:cNvPr id="6" name="Hộp Văn bản 6"/>
          <p:cNvSpPr txBox="1">
            <a:spLocks noChangeArrowheads="1"/>
          </p:cNvSpPr>
          <p:nvPr/>
        </p:nvSpPr>
        <p:spPr bwMode="auto">
          <a:xfrm>
            <a:off x="3671184" y="1688374"/>
            <a:ext cx="4970542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r>
              <a:rPr lang="vi-VN" altLang="en-US" sz="1500" b="1" dirty="0">
                <a:solidFill>
                  <a:srgbClr val="7030A0"/>
                </a:solidFill>
              </a:rPr>
              <a:t>PHÒNG GIÁO DỤC VÀ ĐÀO TẠO QUẬN LONG BIÊN</a:t>
            </a:r>
            <a:endParaRPr lang="en-GB" altLang="en-US" sz="1500" b="1" dirty="0">
              <a:solidFill>
                <a:srgbClr val="7030A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878955" y="2014282"/>
            <a:ext cx="6305316" cy="6309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500" b="1" cap="none" spc="50" dirty="0">
                <a:ln w="0"/>
                <a:solidFill>
                  <a:srgbClr val="7030A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CHÀO CÁC BẠN HỌC SINH LỚP 5</a:t>
            </a:r>
          </a:p>
        </p:txBody>
      </p:sp>
      <p:sp>
        <p:nvSpPr>
          <p:cNvPr id="8" name="Rectangle 7"/>
          <p:cNvSpPr/>
          <p:nvPr/>
        </p:nvSpPr>
        <p:spPr>
          <a:xfrm>
            <a:off x="3180136" y="2593741"/>
            <a:ext cx="5599931" cy="164660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0100" b="1" cap="none" spc="50" dirty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MĨ THUẬT</a:t>
            </a:r>
          </a:p>
        </p:txBody>
      </p:sp>
    </p:spTree>
    <p:extLst>
      <p:ext uri="{BB962C8B-B14F-4D97-AF65-F5344CB8AC3E}">
        <p14:creationId xmlns:p14="http://schemas.microsoft.com/office/powerpoint/2010/main" val="28725325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581870" y="945358"/>
            <a:ext cx="4719177" cy="6309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3500" b="1" dirty="0">
                <a:ln/>
                <a:solidFill>
                  <a:schemeClr val="accent4"/>
                </a:solidFill>
              </a:rPr>
              <a:t>SẢN PHẨM</a:t>
            </a:r>
            <a:r>
              <a:rPr lang="en-US" sz="3500" b="1" cap="none" spc="0" dirty="0">
                <a:ln/>
                <a:solidFill>
                  <a:schemeClr val="accent4"/>
                </a:solidFill>
                <a:effectLst/>
              </a:rPr>
              <a:t> THAM KHẢO</a:t>
            </a:r>
          </a:p>
        </p:txBody>
      </p:sp>
      <p:sp>
        <p:nvSpPr>
          <p:cNvPr id="5" name="Rectangle 4"/>
          <p:cNvSpPr/>
          <p:nvPr/>
        </p:nvSpPr>
        <p:spPr>
          <a:xfrm>
            <a:off x="3916672" y="752832"/>
            <a:ext cx="40495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329" r="2551" b="24507"/>
          <a:stretch/>
        </p:blipFill>
        <p:spPr>
          <a:xfrm>
            <a:off x="453375" y="1742474"/>
            <a:ext cx="2690611" cy="17992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55" t="7325" r="4553" b="8920"/>
          <a:stretch/>
        </p:blipFill>
        <p:spPr>
          <a:xfrm>
            <a:off x="453374" y="3746500"/>
            <a:ext cx="2690611" cy="190781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colorTemperature colorTemp="72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4240" y="1742474"/>
            <a:ext cx="3911836" cy="391183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93" b="3621"/>
          <a:stretch/>
        </p:blipFill>
        <p:spPr>
          <a:xfrm>
            <a:off x="7386689" y="1742474"/>
            <a:ext cx="4356368" cy="3911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6618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453182" y="1859984"/>
            <a:ext cx="5290481" cy="1092607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6500" b="1" cap="all" dirty="0" err="1">
                <a:ln w="0">
                  <a:noFill/>
                </a:ln>
                <a:solidFill>
                  <a:srgbClr val="15210D"/>
                </a:solidFill>
                <a:effectLst>
                  <a:reflection blurRad="12700" stA="50000" endPos="50000" dist="5000" dir="5400000" sy="-100000" rotWithShape="0"/>
                </a:effectLst>
              </a:rPr>
              <a:t>Thực</a:t>
            </a:r>
            <a:r>
              <a:rPr lang="en-US" sz="6500" b="1" cap="all" dirty="0">
                <a:ln w="0">
                  <a:noFill/>
                </a:ln>
                <a:solidFill>
                  <a:srgbClr val="15210D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6500" b="1" cap="all" dirty="0" err="1">
                <a:ln w="0">
                  <a:noFill/>
                </a:ln>
                <a:solidFill>
                  <a:srgbClr val="15210D"/>
                </a:solidFill>
                <a:effectLst>
                  <a:reflection blurRad="12700" stA="50000" endPos="50000" dist="5000" dir="5400000" sy="-100000" rotWithShape="0"/>
                </a:effectLst>
              </a:rPr>
              <a:t>hành</a:t>
            </a:r>
            <a:endParaRPr lang="en-US" sz="6500" b="1" cap="all" dirty="0">
              <a:ln w="0">
                <a:noFill/>
              </a:ln>
              <a:solidFill>
                <a:srgbClr val="15210D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084092" y="1647452"/>
            <a:ext cx="40495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780101" y="3044645"/>
            <a:ext cx="6691255" cy="12311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700" b="1" dirty="0">
                <a:solidFill>
                  <a:srgbClr val="2134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3700" b="1" dirty="0" err="1">
                <a:solidFill>
                  <a:srgbClr val="2134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700" b="1" dirty="0">
                <a:solidFill>
                  <a:srgbClr val="2134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dirty="0" err="1">
                <a:solidFill>
                  <a:srgbClr val="2134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700" b="1" dirty="0">
                <a:solidFill>
                  <a:srgbClr val="2134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dirty="0" err="1">
                <a:solidFill>
                  <a:srgbClr val="2134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700" b="1" dirty="0">
                <a:solidFill>
                  <a:srgbClr val="2134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dirty="0" err="1">
                <a:solidFill>
                  <a:srgbClr val="2134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700" b="1" dirty="0">
                <a:solidFill>
                  <a:srgbClr val="2134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dirty="0" err="1">
                <a:solidFill>
                  <a:srgbClr val="2134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3700" b="1" dirty="0">
                <a:solidFill>
                  <a:srgbClr val="2134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dirty="0" err="1">
                <a:solidFill>
                  <a:srgbClr val="2134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endParaRPr lang="en-US" sz="3700" b="1" dirty="0">
              <a:solidFill>
                <a:srgbClr val="21341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700" b="1" dirty="0">
                <a:solidFill>
                  <a:srgbClr val="2134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dirty="0" err="1">
                <a:solidFill>
                  <a:srgbClr val="2134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700" b="1" dirty="0">
                <a:solidFill>
                  <a:srgbClr val="2134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dirty="0" err="1">
                <a:solidFill>
                  <a:srgbClr val="2134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700" b="1" dirty="0">
                <a:solidFill>
                  <a:srgbClr val="2134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dirty="0" err="1">
                <a:solidFill>
                  <a:srgbClr val="2134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700" b="1" dirty="0">
                <a:solidFill>
                  <a:srgbClr val="2134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700" b="1" dirty="0" err="1">
                <a:solidFill>
                  <a:srgbClr val="2134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endParaRPr lang="en-US" sz="3700" b="1" dirty="0">
              <a:solidFill>
                <a:srgbClr val="21341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63608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156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577253" y="1213969"/>
            <a:ext cx="6078826" cy="13542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1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66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CHÚC CÁC CON </a:t>
            </a:r>
          </a:p>
          <a:p>
            <a:pPr algn="ctr">
              <a:defRPr/>
            </a:pPr>
            <a:r>
              <a:rPr lang="en-US" sz="41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66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HOÀN THÀNH BÀI TỐT!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3181087" y="2478033"/>
            <a:ext cx="6928830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cẩn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thận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Hẹn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Rectangle 5"/>
          <p:cNvSpPr/>
          <p:nvPr/>
        </p:nvSpPr>
        <p:spPr>
          <a:xfrm>
            <a:off x="4591881" y="1048420"/>
            <a:ext cx="40495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734023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092" y="0"/>
            <a:ext cx="11462197" cy="6858000"/>
          </a:xfrm>
          <a:prstGeom prst="rect">
            <a:avLst/>
          </a:prstGeom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3099045" y="2150764"/>
            <a:ext cx="6012160" cy="2477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sz="3100" b="1" dirty="0">
                <a:solidFill>
                  <a:srgbClr val="2134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 ĐỀ 4</a:t>
            </a:r>
          </a:p>
          <a:p>
            <a:pPr algn="ctr"/>
            <a:r>
              <a:rPr lang="en-US" sz="3100" b="1" dirty="0">
                <a:solidFill>
                  <a:srgbClr val="2134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 TẠO VỚI </a:t>
            </a:r>
          </a:p>
          <a:p>
            <a:pPr algn="ctr"/>
            <a:r>
              <a:rPr lang="en-US" sz="3100" b="1" dirty="0">
                <a:solidFill>
                  <a:srgbClr val="2134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 CHIẾC LÁ</a:t>
            </a:r>
          </a:p>
          <a:p>
            <a:pPr algn="ctr"/>
            <a:r>
              <a:rPr lang="en-US" sz="3100" b="1" dirty="0">
                <a:solidFill>
                  <a:srgbClr val="2134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2: TẠO HÌNH YÊU THÍCH</a:t>
            </a:r>
          </a:p>
          <a:p>
            <a:pPr algn="ctr"/>
            <a:r>
              <a:rPr lang="en-US" sz="3100" b="1" dirty="0">
                <a:solidFill>
                  <a:srgbClr val="2134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 LÁ CÂY</a:t>
            </a:r>
          </a:p>
        </p:txBody>
      </p:sp>
      <p:sp>
        <p:nvSpPr>
          <p:cNvPr id="6" name="Rectangle 5"/>
          <p:cNvSpPr/>
          <p:nvPr/>
        </p:nvSpPr>
        <p:spPr>
          <a:xfrm>
            <a:off x="3916682" y="1782666"/>
            <a:ext cx="40495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020740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198108" y="1921273"/>
            <a:ext cx="603947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CHUẨN BỊ ĐỒ DÙNG</a:t>
            </a:r>
          </a:p>
        </p:txBody>
      </p:sp>
      <p:sp>
        <p:nvSpPr>
          <p:cNvPr id="5" name="Rectangle 4"/>
          <p:cNvSpPr/>
          <p:nvPr/>
        </p:nvSpPr>
        <p:spPr>
          <a:xfrm>
            <a:off x="4234232" y="1661024"/>
            <a:ext cx="40495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815183" y="2760829"/>
            <a:ext cx="4681603" cy="247760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1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1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sz="31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1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Mĩ</a:t>
            </a:r>
            <a:r>
              <a:rPr lang="en-US" sz="31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thuật</a:t>
            </a:r>
            <a:r>
              <a:rPr lang="en-US" sz="31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defRPr/>
            </a:pPr>
            <a:r>
              <a:rPr lang="en-US" sz="31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1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Giấy</a:t>
            </a:r>
            <a:r>
              <a:rPr lang="en-US" sz="31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31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1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31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defRPr/>
            </a:pPr>
            <a:r>
              <a:rPr lang="en-US" sz="31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1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31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1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defRPr/>
            </a:pPr>
            <a:r>
              <a:rPr lang="en-US" sz="31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1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Bút</a:t>
            </a:r>
            <a:r>
              <a:rPr lang="en-US" sz="31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chì</a:t>
            </a:r>
            <a:r>
              <a:rPr lang="en-US" sz="31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1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tẩy</a:t>
            </a:r>
            <a:r>
              <a:rPr lang="en-US" sz="31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1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kéo</a:t>
            </a:r>
            <a:r>
              <a:rPr lang="en-US" sz="31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1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keo</a:t>
            </a:r>
            <a:r>
              <a:rPr lang="en-US" sz="31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dán</a:t>
            </a:r>
            <a:endParaRPr lang="en-US" sz="31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en-US" sz="31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70253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107" b="20818"/>
          <a:stretch/>
        </p:blipFill>
        <p:spPr>
          <a:xfrm rot="16200000">
            <a:off x="2657341" y="-2657341"/>
            <a:ext cx="6877318" cy="1219199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591360" y="1983331"/>
            <a:ext cx="7209459" cy="34317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sz="3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3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3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3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defRPr/>
            </a:pPr>
            <a:r>
              <a:rPr lang="en-US" sz="3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3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defRPr/>
            </a:pPr>
            <a:r>
              <a:rPr lang="en-US" sz="31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Biết</a:t>
            </a:r>
            <a:r>
              <a:rPr lang="en-US" sz="3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3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defRPr/>
            </a:pPr>
            <a:r>
              <a:rPr lang="en-US" sz="3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3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3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3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Rectangle 6"/>
          <p:cNvSpPr/>
          <p:nvPr/>
        </p:nvSpPr>
        <p:spPr>
          <a:xfrm>
            <a:off x="4372169" y="1125649"/>
            <a:ext cx="324159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dirty="0">
                <a:ln/>
                <a:solidFill>
                  <a:srgbClr val="002060"/>
                </a:solidFill>
              </a:rPr>
              <a:t>MỤC TIÊU </a:t>
            </a:r>
            <a:endParaRPr lang="en-US" sz="5400" b="1" cap="none" spc="0" dirty="0">
              <a:ln/>
              <a:solidFill>
                <a:srgbClr val="002060"/>
              </a:solidFill>
              <a:effectLst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011048" y="752351"/>
            <a:ext cx="4144148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642349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7" y="0"/>
            <a:ext cx="12179123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354" t="7700" r="8018" b="7042"/>
          <a:stretch/>
        </p:blipFill>
        <p:spPr>
          <a:xfrm>
            <a:off x="972996" y="1777285"/>
            <a:ext cx="2371649" cy="33028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7" name="Group 6"/>
          <p:cNvGrpSpPr/>
          <p:nvPr/>
        </p:nvGrpSpPr>
        <p:grpSpPr>
          <a:xfrm>
            <a:off x="3685352" y="1777285"/>
            <a:ext cx="2367718" cy="3314807"/>
            <a:chOff x="3698231" y="1790164"/>
            <a:chExt cx="2367718" cy="3314807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98231" y="1790164"/>
              <a:ext cx="2367718" cy="3314807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6" name="Rectangle 5"/>
            <p:cNvSpPr/>
            <p:nvPr/>
          </p:nvSpPr>
          <p:spPr>
            <a:xfrm>
              <a:off x="5331854" y="4881093"/>
              <a:ext cx="579549" cy="19904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Rectangle 7"/>
          <p:cNvSpPr/>
          <p:nvPr/>
        </p:nvSpPr>
        <p:spPr>
          <a:xfrm>
            <a:off x="4833061" y="971117"/>
            <a:ext cx="2435283" cy="7848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500" b="1" cap="none" spc="0" dirty="0">
                <a:ln/>
                <a:solidFill>
                  <a:srgbClr val="FF0000"/>
                </a:solidFill>
                <a:effectLst/>
              </a:rPr>
              <a:t>TÌM HIỂU</a:t>
            </a:r>
          </a:p>
        </p:txBody>
      </p:sp>
      <p:sp>
        <p:nvSpPr>
          <p:cNvPr id="9" name="Rectangle 8"/>
          <p:cNvSpPr/>
          <p:nvPr/>
        </p:nvSpPr>
        <p:spPr>
          <a:xfrm>
            <a:off x="4071656" y="759503"/>
            <a:ext cx="40495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900053" y="2284400"/>
            <a:ext cx="3287426" cy="22731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2562" y="1777284"/>
            <a:ext cx="2179180" cy="32662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3" name="TextBox 12"/>
          <p:cNvSpPr txBox="1"/>
          <p:nvPr/>
        </p:nvSpPr>
        <p:spPr>
          <a:xfrm>
            <a:off x="1249253" y="5138666"/>
            <a:ext cx="1033173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111410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946411" y="558993"/>
            <a:ext cx="4323941" cy="7848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500" b="1" dirty="0">
                <a:ln/>
                <a:solidFill>
                  <a:srgbClr val="FF0000"/>
                </a:solidFill>
              </a:rPr>
              <a:t>CÁCH THỰC HIỆN</a:t>
            </a:r>
            <a:endParaRPr lang="en-US" sz="4500" b="1" cap="none" spc="0" dirty="0">
              <a:ln/>
              <a:solidFill>
                <a:srgbClr val="FF0000"/>
              </a:solidFill>
              <a:effectLst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118322" y="373135"/>
            <a:ext cx="4049570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4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31" t="16211" r="17082" b="427"/>
          <a:stretch/>
        </p:blipFill>
        <p:spPr>
          <a:xfrm>
            <a:off x="1628214" y="1529681"/>
            <a:ext cx="4636394" cy="37948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TextBox 7"/>
          <p:cNvSpPr txBox="1"/>
          <p:nvPr/>
        </p:nvSpPr>
        <p:spPr>
          <a:xfrm>
            <a:off x="6576815" y="1716105"/>
            <a:ext cx="4305835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endParaRPr lang="en-US" sz="2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,…</a:t>
            </a:r>
          </a:p>
          <a:p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dán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,...</a:t>
            </a:r>
          </a:p>
          <a:p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173688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946411" y="558993"/>
            <a:ext cx="4323941" cy="7848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500" b="1" dirty="0">
                <a:ln/>
                <a:solidFill>
                  <a:srgbClr val="FF0000"/>
                </a:solidFill>
              </a:rPr>
              <a:t>CÁCH THỰC HIỆN</a:t>
            </a:r>
            <a:endParaRPr lang="en-US" sz="4500" b="1" cap="none" spc="0" dirty="0">
              <a:ln/>
              <a:solidFill>
                <a:srgbClr val="FF0000"/>
              </a:solidFill>
              <a:effectLst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118322" y="373135"/>
            <a:ext cx="4049570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4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1488" y="1540779"/>
            <a:ext cx="5707959" cy="38019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TextBox 7"/>
          <p:cNvSpPr txBox="1"/>
          <p:nvPr/>
        </p:nvSpPr>
        <p:spPr>
          <a:xfrm>
            <a:off x="7521267" y="1970468"/>
            <a:ext cx="3353803" cy="29546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ý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444925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946411" y="558993"/>
            <a:ext cx="4323941" cy="7848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500" b="1" dirty="0">
                <a:ln/>
                <a:solidFill>
                  <a:srgbClr val="FF0000"/>
                </a:solidFill>
              </a:rPr>
              <a:t>CÁCH THỰC HIỆN</a:t>
            </a:r>
            <a:endParaRPr lang="en-US" sz="4500" b="1" cap="none" spc="0" dirty="0">
              <a:ln/>
              <a:solidFill>
                <a:srgbClr val="FF0000"/>
              </a:solidFill>
              <a:effectLst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118322" y="373135"/>
            <a:ext cx="4049570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4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747" y="1506830"/>
            <a:ext cx="2450962" cy="37155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9997" y="1506830"/>
            <a:ext cx="4458665" cy="37155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TextBox 8"/>
          <p:cNvSpPr txBox="1"/>
          <p:nvPr/>
        </p:nvSpPr>
        <p:spPr>
          <a:xfrm>
            <a:off x="8100812" y="1880315"/>
            <a:ext cx="3645550" cy="29546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In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372996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581870" y="945358"/>
            <a:ext cx="4719177" cy="6309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3500" b="1" dirty="0">
                <a:ln/>
                <a:solidFill>
                  <a:schemeClr val="accent4"/>
                </a:solidFill>
              </a:rPr>
              <a:t>SẢN PHẨM</a:t>
            </a:r>
            <a:r>
              <a:rPr lang="en-US" sz="3500" b="1" cap="none" spc="0" dirty="0">
                <a:ln/>
                <a:solidFill>
                  <a:schemeClr val="accent4"/>
                </a:solidFill>
                <a:effectLst/>
              </a:rPr>
              <a:t> THAM KHẢO</a:t>
            </a:r>
          </a:p>
        </p:txBody>
      </p:sp>
      <p:sp>
        <p:nvSpPr>
          <p:cNvPr id="5" name="Rectangle 4"/>
          <p:cNvSpPr/>
          <p:nvPr/>
        </p:nvSpPr>
        <p:spPr>
          <a:xfrm>
            <a:off x="3916672" y="752832"/>
            <a:ext cx="40495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605" t="9389" r="9269" b="5727"/>
          <a:stretch/>
        </p:blipFill>
        <p:spPr>
          <a:xfrm>
            <a:off x="958698" y="1790165"/>
            <a:ext cx="2338300" cy="33028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851" t="6760" r="9270" b="5352"/>
          <a:stretch/>
        </p:blipFill>
        <p:spPr>
          <a:xfrm>
            <a:off x="3580334" y="1790164"/>
            <a:ext cx="2335988" cy="33028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101" t="7512" r="10868" b="6667"/>
          <a:stretch/>
        </p:blipFill>
        <p:spPr>
          <a:xfrm>
            <a:off x="6188916" y="1780535"/>
            <a:ext cx="2345685" cy="33124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0075" y="1790163"/>
            <a:ext cx="2196393" cy="33028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72095071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684</TotalTime>
  <Words>458</Words>
  <Application>Microsoft Office PowerPoint</Application>
  <PresentationFormat>Màn hình rộng</PresentationFormat>
  <Paragraphs>65</Paragraphs>
  <Slides>12</Slides>
  <Notes>0</Notes>
  <HiddenSlides>0</HiddenSlides>
  <MMClips>0</MMClips>
  <ScaleCrop>false</ScaleCrop>
  <HeadingPairs>
    <vt:vector size="6" baseType="variant">
      <vt:variant>
        <vt:lpstr>Phông được Dùng</vt:lpstr>
      </vt:variant>
      <vt:variant>
        <vt:i4>4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12</vt:i4>
      </vt:variant>
    </vt:vector>
  </HeadingPairs>
  <TitlesOfParts>
    <vt:vector size="17" baseType="lpstr">
      <vt:lpstr>Arial</vt:lpstr>
      <vt:lpstr>Calibri</vt:lpstr>
      <vt:lpstr>Calibri Light</vt:lpstr>
      <vt:lpstr>Times New Roman</vt:lpstr>
      <vt:lpstr>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AutoBVT</dc:creator>
  <cp:lastModifiedBy>Anh Minh</cp:lastModifiedBy>
  <cp:revision>35</cp:revision>
  <dcterms:created xsi:type="dcterms:W3CDTF">2021-10-11T06:13:27Z</dcterms:created>
  <dcterms:modified xsi:type="dcterms:W3CDTF">2022-10-31T02:51:14Z</dcterms:modified>
</cp:coreProperties>
</file>