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1"/>
  </p:notesMasterIdLst>
  <p:sldIdLst>
    <p:sldId id="256" r:id="rId2"/>
    <p:sldId id="378" r:id="rId3"/>
    <p:sldId id="342" r:id="rId4"/>
    <p:sldId id="354" r:id="rId5"/>
    <p:sldId id="355" r:id="rId6"/>
    <p:sldId id="357" r:id="rId7"/>
    <p:sldId id="379" r:id="rId8"/>
    <p:sldId id="363" r:id="rId9"/>
    <p:sldId id="356" r:id="rId10"/>
    <p:sldId id="365" r:id="rId11"/>
    <p:sldId id="380" r:id="rId12"/>
    <p:sldId id="374" r:id="rId13"/>
    <p:sldId id="373" r:id="rId14"/>
    <p:sldId id="375" r:id="rId15"/>
    <p:sldId id="376" r:id="rId16"/>
    <p:sldId id="377" r:id="rId17"/>
    <p:sldId id="381" r:id="rId18"/>
    <p:sldId id="398" r:id="rId19"/>
    <p:sldId id="382" r:id="rId20"/>
    <p:sldId id="383" r:id="rId21"/>
    <p:sldId id="384" r:id="rId22"/>
    <p:sldId id="385" r:id="rId23"/>
    <p:sldId id="386" r:id="rId24"/>
    <p:sldId id="392" r:id="rId25"/>
    <p:sldId id="391" r:id="rId26"/>
    <p:sldId id="393" r:id="rId27"/>
    <p:sldId id="394" r:id="rId28"/>
    <p:sldId id="396" r:id="rId29"/>
    <p:sldId id="397" r:id="rId30"/>
  </p:sldIdLst>
  <p:sldSz cx="9144000" cy="5143500" type="screen16x9"/>
  <p:notesSz cx="6858000" cy="9144000"/>
  <p:embeddedFontLst>
    <p:embeddedFont>
      <p:font typeface="#9Slide03 Ample" panose="020B0604020202020204" charset="-93"/>
      <p:regular r:id="rId32"/>
    </p:embeddedFont>
    <p:embeddedFont>
      <p:font typeface="Bahnschrift SemiLight SemiConde" panose="020B0502040204020203" pitchFamily="34" charset="0"/>
      <p:regular r:id="rId33"/>
    </p:embeddedFont>
    <p:embeddedFont>
      <p:font typeface="Concert One" pitchFamily="2" charset="-93"/>
      <p:regular r:id="rId34"/>
    </p:embeddedFont>
    <p:embeddedFont>
      <p:font typeface="Lora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1FCBF3-88B4-4B12-835C-421310F9517B}" v="21" dt="2022-10-31T03:20:20.152"/>
  </p1510:revLst>
</p1510:revInfo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940" y="5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171528d620207a5c" providerId="LiveId" clId="{5D1FCBF3-88B4-4B12-835C-421310F9517B}"/>
    <pc:docChg chg="addSld modSld">
      <pc:chgData name="Anh Minh" userId="171528d620207a5c" providerId="LiveId" clId="{5D1FCBF3-88B4-4B12-835C-421310F9517B}" dt="2022-11-07T03:23:34.044" v="21" actId="680"/>
      <pc:docMkLst>
        <pc:docMk/>
      </pc:docMkLst>
      <pc:sldChg chg="modTransition">
        <pc:chgData name="Anh Minh" userId="171528d620207a5c" providerId="LiveId" clId="{5D1FCBF3-88B4-4B12-835C-421310F9517B}" dt="2022-10-31T03:17:31.235" v="0"/>
        <pc:sldMkLst>
          <pc:docMk/>
          <pc:sldMk cId="0" sldId="256"/>
        </pc:sldMkLst>
      </pc:sldChg>
      <pc:sldChg chg="modTransition">
        <pc:chgData name="Anh Minh" userId="171528d620207a5c" providerId="LiveId" clId="{5D1FCBF3-88B4-4B12-835C-421310F9517B}" dt="2022-10-31T03:18:37.015" v="1"/>
        <pc:sldMkLst>
          <pc:docMk/>
          <pc:sldMk cId="2127060688" sldId="342"/>
        </pc:sldMkLst>
      </pc:sldChg>
      <pc:sldChg chg="modTransition">
        <pc:chgData name="Anh Minh" userId="171528d620207a5c" providerId="LiveId" clId="{5D1FCBF3-88B4-4B12-835C-421310F9517B}" dt="2022-10-31T03:18:41.365" v="2"/>
        <pc:sldMkLst>
          <pc:docMk/>
          <pc:sldMk cId="0" sldId="354"/>
        </pc:sldMkLst>
      </pc:sldChg>
      <pc:sldChg chg="modTransition">
        <pc:chgData name="Anh Minh" userId="171528d620207a5c" providerId="LiveId" clId="{5D1FCBF3-88B4-4B12-835C-421310F9517B}" dt="2022-10-31T03:18:44.841" v="3"/>
        <pc:sldMkLst>
          <pc:docMk/>
          <pc:sldMk cId="462597565" sldId="355"/>
        </pc:sldMkLst>
      </pc:sldChg>
      <pc:sldChg chg="modTransition">
        <pc:chgData name="Anh Minh" userId="171528d620207a5c" providerId="LiveId" clId="{5D1FCBF3-88B4-4B12-835C-421310F9517B}" dt="2022-10-31T03:18:58.728" v="6"/>
        <pc:sldMkLst>
          <pc:docMk/>
          <pc:sldMk cId="4010604733" sldId="356"/>
        </pc:sldMkLst>
      </pc:sldChg>
      <pc:sldChg chg="modTransition">
        <pc:chgData name="Anh Minh" userId="171528d620207a5c" providerId="LiveId" clId="{5D1FCBF3-88B4-4B12-835C-421310F9517B}" dt="2022-10-31T03:18:50.938" v="4"/>
        <pc:sldMkLst>
          <pc:docMk/>
          <pc:sldMk cId="178897089" sldId="357"/>
        </pc:sldMkLst>
      </pc:sldChg>
      <pc:sldChg chg="modTransition">
        <pc:chgData name="Anh Minh" userId="171528d620207a5c" providerId="LiveId" clId="{5D1FCBF3-88B4-4B12-835C-421310F9517B}" dt="2022-10-31T03:18:55.695" v="5"/>
        <pc:sldMkLst>
          <pc:docMk/>
          <pc:sldMk cId="2060357938" sldId="363"/>
        </pc:sldMkLst>
      </pc:sldChg>
      <pc:sldChg chg="modTransition">
        <pc:chgData name="Anh Minh" userId="171528d620207a5c" providerId="LiveId" clId="{5D1FCBF3-88B4-4B12-835C-421310F9517B}" dt="2022-10-31T03:19:05.281" v="7"/>
        <pc:sldMkLst>
          <pc:docMk/>
          <pc:sldMk cId="3887732082" sldId="365"/>
        </pc:sldMkLst>
      </pc:sldChg>
      <pc:sldChg chg="modTransition">
        <pc:chgData name="Anh Minh" userId="171528d620207a5c" providerId="LiveId" clId="{5D1FCBF3-88B4-4B12-835C-421310F9517B}" dt="2022-10-31T03:19:14.250" v="9"/>
        <pc:sldMkLst>
          <pc:docMk/>
          <pc:sldMk cId="3723510530" sldId="373"/>
        </pc:sldMkLst>
      </pc:sldChg>
      <pc:sldChg chg="modTransition">
        <pc:chgData name="Anh Minh" userId="171528d620207a5c" providerId="LiveId" clId="{5D1FCBF3-88B4-4B12-835C-421310F9517B}" dt="2022-10-31T03:19:11.215" v="8"/>
        <pc:sldMkLst>
          <pc:docMk/>
          <pc:sldMk cId="3307117772" sldId="374"/>
        </pc:sldMkLst>
      </pc:sldChg>
      <pc:sldChg chg="modTransition">
        <pc:chgData name="Anh Minh" userId="171528d620207a5c" providerId="LiveId" clId="{5D1FCBF3-88B4-4B12-835C-421310F9517B}" dt="2022-10-31T03:19:18.653" v="10"/>
        <pc:sldMkLst>
          <pc:docMk/>
          <pc:sldMk cId="1298398633" sldId="375"/>
        </pc:sldMkLst>
      </pc:sldChg>
      <pc:sldChg chg="modTransition">
        <pc:chgData name="Anh Minh" userId="171528d620207a5c" providerId="LiveId" clId="{5D1FCBF3-88B4-4B12-835C-421310F9517B}" dt="2022-10-31T03:19:21.875" v="11"/>
        <pc:sldMkLst>
          <pc:docMk/>
          <pc:sldMk cId="2171185316" sldId="376"/>
        </pc:sldMkLst>
      </pc:sldChg>
      <pc:sldChg chg="modTransition">
        <pc:chgData name="Anh Minh" userId="171528d620207a5c" providerId="LiveId" clId="{5D1FCBF3-88B4-4B12-835C-421310F9517B}" dt="2022-10-31T03:19:25.738" v="12"/>
        <pc:sldMkLst>
          <pc:docMk/>
          <pc:sldMk cId="3549464374" sldId="377"/>
        </pc:sldMkLst>
      </pc:sldChg>
      <pc:sldChg chg="modTransition">
        <pc:chgData name="Anh Minh" userId="171528d620207a5c" providerId="LiveId" clId="{5D1FCBF3-88B4-4B12-835C-421310F9517B}" dt="2022-10-31T03:19:33.376" v="13"/>
        <pc:sldMkLst>
          <pc:docMk/>
          <pc:sldMk cId="2139480446" sldId="381"/>
        </pc:sldMkLst>
      </pc:sldChg>
      <pc:sldChg chg="modTransition">
        <pc:chgData name="Anh Minh" userId="171528d620207a5c" providerId="LiveId" clId="{5D1FCBF3-88B4-4B12-835C-421310F9517B}" dt="2022-10-31T03:19:39.113" v="14"/>
        <pc:sldMkLst>
          <pc:docMk/>
          <pc:sldMk cId="654714255" sldId="382"/>
        </pc:sldMkLst>
      </pc:sldChg>
      <pc:sldChg chg="modTransition">
        <pc:chgData name="Anh Minh" userId="171528d620207a5c" providerId="LiveId" clId="{5D1FCBF3-88B4-4B12-835C-421310F9517B}" dt="2022-10-31T03:19:43.607" v="15"/>
        <pc:sldMkLst>
          <pc:docMk/>
          <pc:sldMk cId="188882111" sldId="383"/>
        </pc:sldMkLst>
      </pc:sldChg>
      <pc:sldChg chg="modTransition">
        <pc:chgData name="Anh Minh" userId="171528d620207a5c" providerId="LiveId" clId="{5D1FCBF3-88B4-4B12-835C-421310F9517B}" dt="2022-10-31T03:19:49.656" v="16"/>
        <pc:sldMkLst>
          <pc:docMk/>
          <pc:sldMk cId="288425076" sldId="384"/>
        </pc:sldMkLst>
      </pc:sldChg>
      <pc:sldChg chg="modTransition">
        <pc:chgData name="Anh Minh" userId="171528d620207a5c" providerId="LiveId" clId="{5D1FCBF3-88B4-4B12-835C-421310F9517B}" dt="2022-10-31T03:19:55.402" v="17"/>
        <pc:sldMkLst>
          <pc:docMk/>
          <pc:sldMk cId="3384396669" sldId="386"/>
        </pc:sldMkLst>
      </pc:sldChg>
      <pc:sldChg chg="modTransition">
        <pc:chgData name="Anh Minh" userId="171528d620207a5c" providerId="LiveId" clId="{5D1FCBF3-88B4-4B12-835C-421310F9517B}" dt="2022-10-31T03:20:02.896" v="18"/>
        <pc:sldMkLst>
          <pc:docMk/>
          <pc:sldMk cId="3634417867" sldId="391"/>
        </pc:sldMkLst>
      </pc:sldChg>
      <pc:sldChg chg="modTransition">
        <pc:chgData name="Anh Minh" userId="171528d620207a5c" providerId="LiveId" clId="{5D1FCBF3-88B4-4B12-835C-421310F9517B}" dt="2022-10-31T03:20:11.795" v="19"/>
        <pc:sldMkLst>
          <pc:docMk/>
          <pc:sldMk cId="1397706912" sldId="394"/>
        </pc:sldMkLst>
      </pc:sldChg>
      <pc:sldChg chg="modTransition">
        <pc:chgData name="Anh Minh" userId="171528d620207a5c" providerId="LiveId" clId="{5D1FCBF3-88B4-4B12-835C-421310F9517B}" dt="2022-10-31T03:20:20.152" v="20"/>
        <pc:sldMkLst>
          <pc:docMk/>
          <pc:sldMk cId="1466610966" sldId="397"/>
        </pc:sldMkLst>
      </pc:sldChg>
      <pc:sldChg chg="new">
        <pc:chgData name="Anh Minh" userId="171528d620207a5c" providerId="LiveId" clId="{5D1FCBF3-88B4-4B12-835C-421310F9517B}" dt="2022-11-07T03:23:34.044" v="21" actId="680"/>
        <pc:sldMkLst>
          <pc:docMk/>
          <pc:sldMk cId="390858320" sldId="3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1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8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3</a:t>
            </a:r>
          </a:p>
        </p:txBody>
      </p:sp>
      <p:pic>
        <p:nvPicPr>
          <p:cNvPr id="4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F4E15200-11F9-40D0-8605-352D25C43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45" y="44879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7107158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TẠO SẢN PHẨM MĨ THUẬT TỪ LÁ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42285" y="3170412"/>
            <a:ext cx="2372033" cy="9883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173541"/>
            <a:ext cx="2300376" cy="938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them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/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GHI NHỚ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85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ý </a:t>
            </a:r>
            <a:r>
              <a:rPr lang="en-US" sz="2400" dirty="0" err="1"/>
              <a:t>thích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18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/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/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4169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B9D505-1B2B-EC80-2F2C-2D2E24A3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85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hat mua th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453" t="23889" r="24297" b="23611"/>
          <a:stretch/>
        </p:blipFill>
        <p:spPr>
          <a:xfrm>
            <a:off x="1307306" y="642937"/>
            <a:ext cx="6223602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89745" y="1555521"/>
            <a:ext cx="805425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1800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/>
              <a:t>Hoàn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vi-VN" sz="1800" dirty="0"/>
              <a:t> được bức tranh phong cảnh từ lá cây và các vật liệu tự nhiên.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/>
              <a:t>Sáng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thêm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cũ</a:t>
            </a:r>
            <a:r>
              <a:rPr lang="en-US" sz="1800" dirty="0"/>
              <a:t> </a:t>
            </a:r>
            <a:r>
              <a:rPr lang="en-US" sz="1800" dirty="0" err="1"/>
              <a:t>hoặc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them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bức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mới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khả</a:t>
            </a:r>
            <a:r>
              <a:rPr lang="en-US" sz="1800" dirty="0"/>
              <a:t> </a:t>
            </a:r>
            <a:r>
              <a:rPr lang="en-US" sz="1800" dirty="0" err="1"/>
              <a:t>năng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ý </a:t>
            </a:r>
            <a:r>
              <a:rPr lang="en-US" sz="1800" dirty="0" err="1"/>
              <a:t>thích</a:t>
            </a:r>
            <a:r>
              <a:rPr lang="en-US" sz="1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/>
              <a:t>Chỉ 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Chia 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2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0" y="738234"/>
            <a:ext cx="3268924" cy="2450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2" y="597429"/>
            <a:ext cx="3355035" cy="259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2092595" y="3521065"/>
            <a:ext cx="4871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Ngoài</a:t>
            </a:r>
            <a:r>
              <a:rPr lang="en-US" sz="1600" dirty="0"/>
              <a:t> </a:t>
            </a:r>
            <a:r>
              <a:rPr lang="en-US" sz="1600" dirty="0" err="1"/>
              <a:t>lá</a:t>
            </a:r>
            <a:r>
              <a:rPr lang="en-US" sz="1600" dirty="0"/>
              <a:t> </a:t>
            </a:r>
            <a:r>
              <a:rPr lang="en-US" sz="1600" dirty="0" err="1"/>
              <a:t>cây</a:t>
            </a:r>
            <a:r>
              <a:rPr lang="en-US" sz="1600" dirty="0"/>
              <a:t>, </a:t>
            </a:r>
            <a:r>
              <a:rPr lang="en-US" sz="1600" dirty="0" err="1"/>
              <a:t>chúng</a:t>
            </a:r>
            <a:r>
              <a:rPr lang="en-US" sz="1600" dirty="0"/>
              <a:t> ta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thêm</a:t>
            </a:r>
            <a:r>
              <a:rPr lang="en-US" sz="1600" dirty="0"/>
              <a:t> </a:t>
            </a:r>
            <a:r>
              <a:rPr lang="en-US" sz="1600" dirty="0" err="1"/>
              <a:t>nguyên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tranh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xét</a:t>
            </a:r>
            <a:r>
              <a:rPr lang="en-US" sz="1600" dirty="0"/>
              <a:t> </a:t>
            </a:r>
            <a:r>
              <a:rPr lang="en-US" sz="1600" dirty="0" err="1"/>
              <a:t>màu</a:t>
            </a:r>
            <a:r>
              <a:rPr lang="en-US" sz="1600" dirty="0"/>
              <a:t> </a:t>
            </a:r>
            <a:r>
              <a:rPr lang="en-US" sz="1600" dirty="0" err="1"/>
              <a:t>sắc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25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GHI NHỚ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 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, </a:t>
            </a:r>
            <a:r>
              <a:rPr lang="en-US" sz="2000" dirty="0" err="1"/>
              <a:t>vải</a:t>
            </a:r>
            <a:r>
              <a:rPr lang="en-US" sz="2000" dirty="0"/>
              <a:t>,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,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hoặc</a:t>
            </a:r>
            <a:r>
              <a:rPr lang="en-US" sz="2000" dirty="0"/>
              <a:t>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nền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bức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340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96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882292" y="166435"/>
            <a:ext cx="7271107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CÁCH HOÀN THÀNH BÀI</a:t>
            </a:r>
            <a:endParaRPr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1043969" y="1047887"/>
            <a:ext cx="2645111" cy="2325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5056387" y="987002"/>
            <a:ext cx="2577468" cy="2386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3" idx="3"/>
            <a:endCxn id="4" idx="1"/>
          </p:cNvCxnSpPr>
          <p:nvPr/>
        </p:nvCxnSpPr>
        <p:spPr>
          <a:xfrm flipV="1">
            <a:off x="3689080" y="2180292"/>
            <a:ext cx="1367307" cy="30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02327" y="3676067"/>
            <a:ext cx="6601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B1: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r>
              <a:rPr lang="en-US" dirty="0"/>
              <a:t>B2: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r>
              <a:rPr lang="en-US" dirty="0"/>
              <a:t>B3: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88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them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4417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04" y="130964"/>
            <a:ext cx="3101315" cy="2324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01" y="2557345"/>
            <a:ext cx="3181319" cy="2457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1" y="811499"/>
            <a:ext cx="3496958" cy="34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13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 txBox="1">
            <a:spLocks/>
          </p:cNvSpPr>
          <p:nvPr/>
        </p:nvSpPr>
        <p:spPr bwMode="auto">
          <a:xfrm>
            <a:off x="113763" y="104868"/>
            <a:ext cx="5519999" cy="4296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VẬN DỤNG – PHÁT TRIỂN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982" y="1517073"/>
            <a:ext cx="3290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: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”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: </a:t>
            </a:r>
            <a:r>
              <a:rPr lang="en-US" dirty="0" err="1"/>
              <a:t>Lê</a:t>
            </a:r>
            <a:r>
              <a:rPr lang="en-US" dirty="0"/>
              <a:t> – Vi – Tan.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ở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17" y="1118754"/>
            <a:ext cx="4719031" cy="30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691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6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132608" y="1712684"/>
            <a:ext cx="777564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Nêu được cách sử dụng màu của vật liệu tự nhiên tạo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Tạo được bức tranh phong cảnh từ lá cây và các vật liệu tự nhiên.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/>
              <a:t>Chỉ 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Chia 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642895" y="736302"/>
            <a:ext cx="4871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nên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xét</a:t>
            </a:r>
            <a:r>
              <a:rPr lang="en-US" sz="1600" dirty="0"/>
              <a:t> </a:t>
            </a:r>
            <a:r>
              <a:rPr lang="en-US" sz="1600" dirty="0" err="1"/>
              <a:t>màu</a:t>
            </a:r>
            <a:r>
              <a:rPr lang="en-US" sz="1600" dirty="0"/>
              <a:t> </a:t>
            </a:r>
            <a:r>
              <a:rPr lang="en-US" sz="1600" dirty="0" err="1"/>
              <a:t>sắc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9" y="2260418"/>
            <a:ext cx="2741558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5" y="2260418"/>
            <a:ext cx="2717270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7" y="2260418"/>
            <a:ext cx="2711265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549688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437990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488368" y="4280834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GHI NHỚ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 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,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riêng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: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, cam, </a:t>
            </a:r>
            <a:r>
              <a:rPr lang="en-US" sz="2000" dirty="0" err="1"/>
              <a:t>đỏ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2695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16439" y="885014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THẢO LUẬN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213264" y="2171588"/>
            <a:ext cx="6553200" cy="214410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</a:rPr>
              <a:t>HS </a:t>
            </a:r>
            <a:r>
              <a:rPr lang="en-US" sz="1800" dirty="0" err="1">
                <a:solidFill>
                  <a:srgbClr val="002060"/>
                </a:solidFill>
              </a:rPr>
              <a:t>quan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SGK (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23) </a:t>
            </a:r>
            <a:r>
              <a:rPr lang="en-US" sz="1800" dirty="0" err="1">
                <a:solidFill>
                  <a:srgbClr val="002060"/>
                </a:solidFill>
              </a:rPr>
              <a:t>thảo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nhóm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hiểu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mĩ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1020</Words>
  <Application>Microsoft Office PowerPoint</Application>
  <PresentationFormat>Trình chiếu Trên màn hình (16:9)</PresentationFormat>
  <Paragraphs>93</Paragraphs>
  <Slides>29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6" baseType="lpstr">
      <vt:lpstr>Bahnschrift SemiLight SemiConde</vt:lpstr>
      <vt:lpstr>Times New Roman</vt:lpstr>
      <vt:lpstr>Lora</vt:lpstr>
      <vt:lpstr>Concert One</vt:lpstr>
      <vt:lpstr>Arial</vt:lpstr>
      <vt:lpstr>#9Slide03 Ample</vt:lpstr>
      <vt:lpstr>Summer Campaign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HOẠT ĐỘNG 5:  VẬN DỤNG – PHÁT TRIỂN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Anh Minh</cp:lastModifiedBy>
  <cp:revision>32</cp:revision>
  <dcterms:modified xsi:type="dcterms:W3CDTF">2022-11-07T03:23:43Z</dcterms:modified>
</cp:coreProperties>
</file>