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318" r:id="rId3"/>
    <p:sldId id="1925" r:id="rId4"/>
    <p:sldId id="1926" r:id="rId5"/>
    <p:sldId id="1924" r:id="rId6"/>
    <p:sldId id="351" r:id="rId7"/>
    <p:sldId id="349" r:id="rId8"/>
    <p:sldId id="348" r:id="rId9"/>
    <p:sldId id="327" r:id="rId10"/>
    <p:sldId id="321" r:id="rId11"/>
    <p:sldId id="346" r:id="rId12"/>
    <p:sldId id="322" r:id="rId13"/>
    <p:sldId id="339" r:id="rId14"/>
    <p:sldId id="294" r:id="rId15"/>
    <p:sldId id="332" r:id="rId16"/>
    <p:sldId id="353" r:id="rId17"/>
    <p:sldId id="354" r:id="rId18"/>
    <p:sldId id="355" r:id="rId19"/>
    <p:sldId id="356" r:id="rId20"/>
    <p:sldId id="357" r:id="rId21"/>
    <p:sldId id="336" r:id="rId22"/>
    <p:sldId id="324" r:id="rId23"/>
    <p:sldId id="341" r:id="rId24"/>
    <p:sldId id="345" r:id="rId25"/>
    <p:sldId id="347" r:id="rId26"/>
    <p:sldId id="340" r:id="rId27"/>
    <p:sldId id="31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FFFF00"/>
    <a:srgbClr val="CC3399"/>
    <a:srgbClr val="CC00CC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FFAC7A-1D99-4E7E-B408-ADAA9866C82B}" v="115" dt="2022-10-16T06:26:22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4680" autoAdjust="0"/>
  </p:normalViewPr>
  <p:slideViewPr>
    <p:cSldViewPr snapToGrid="0">
      <p:cViewPr varScale="1">
        <p:scale>
          <a:sx n="59" d="100"/>
          <a:sy n="59" d="100"/>
        </p:scale>
        <p:origin x="8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Minh" userId="171528d620207a5c" providerId="LiveId" clId="{D6FFAC7A-1D99-4E7E-B408-ADAA9866C82B}"/>
    <pc:docChg chg="delSld modSld sldOrd">
      <pc:chgData name="Anh Minh" userId="171528d620207a5c" providerId="LiveId" clId="{D6FFAC7A-1D99-4E7E-B408-ADAA9866C82B}" dt="2022-10-16T06:27:55.828" v="164"/>
      <pc:docMkLst>
        <pc:docMk/>
      </pc:docMkLst>
      <pc:sldChg chg="del">
        <pc:chgData name="Anh Minh" userId="171528d620207a5c" providerId="LiveId" clId="{D6FFAC7A-1D99-4E7E-B408-ADAA9866C82B}" dt="2022-10-16T06:15:35.867" v="0" actId="47"/>
        <pc:sldMkLst>
          <pc:docMk/>
          <pc:sldMk cId="3450910204" sldId="278"/>
        </pc:sldMkLst>
      </pc:sldChg>
      <pc:sldChg chg="modSp mod">
        <pc:chgData name="Anh Minh" userId="171528d620207a5c" providerId="LiveId" clId="{D6FFAC7A-1D99-4E7E-B408-ADAA9866C82B}" dt="2022-10-16T06:16:04.804" v="26" actId="20577"/>
        <pc:sldMkLst>
          <pc:docMk/>
          <pc:sldMk cId="4171544279" sldId="318"/>
        </pc:sldMkLst>
        <pc:spChg chg="mod">
          <ac:chgData name="Anh Minh" userId="171528d620207a5c" providerId="LiveId" clId="{D6FFAC7A-1D99-4E7E-B408-ADAA9866C82B}" dt="2022-10-16T06:16:04.804" v="26" actId="20577"/>
          <ac:spMkLst>
            <pc:docMk/>
            <pc:sldMk cId="4171544279" sldId="318"/>
            <ac:spMk id="8" creationId="{00000000-0000-0000-0000-000000000000}"/>
          </ac:spMkLst>
        </pc:spChg>
      </pc:sldChg>
      <pc:sldChg chg="ord">
        <pc:chgData name="Anh Minh" userId="171528d620207a5c" providerId="LiveId" clId="{D6FFAC7A-1D99-4E7E-B408-ADAA9866C82B}" dt="2022-10-16T06:27:55.828" v="164"/>
        <pc:sldMkLst>
          <pc:docMk/>
          <pc:sldMk cId="347317589" sldId="324"/>
        </pc:sldMkLst>
      </pc:sldChg>
      <pc:sldChg chg="ord">
        <pc:chgData name="Anh Minh" userId="171528d620207a5c" providerId="LiveId" clId="{D6FFAC7A-1D99-4E7E-B408-ADAA9866C82B}" dt="2022-10-16T06:27:38.034" v="150"/>
        <pc:sldMkLst>
          <pc:docMk/>
          <pc:sldMk cId="2872505234" sldId="332"/>
        </pc:sldMkLst>
      </pc:sldChg>
      <pc:sldChg chg="ord">
        <pc:chgData name="Anh Minh" userId="171528d620207a5c" providerId="LiveId" clId="{D6FFAC7A-1D99-4E7E-B408-ADAA9866C82B}" dt="2022-10-16T06:27:52.182" v="162"/>
        <pc:sldMkLst>
          <pc:docMk/>
          <pc:sldMk cId="2002376093" sldId="336"/>
        </pc:sldMkLst>
      </pc:sldChg>
      <pc:sldChg chg="modSp">
        <pc:chgData name="Anh Minh" userId="171528d620207a5c" providerId="LiveId" clId="{D6FFAC7A-1D99-4E7E-B408-ADAA9866C82B}" dt="2022-10-16T06:19:04.830" v="139" actId="20577"/>
        <pc:sldMkLst>
          <pc:docMk/>
          <pc:sldMk cId="3109947971" sldId="340"/>
        </pc:sldMkLst>
        <pc:spChg chg="mod">
          <ac:chgData name="Anh Minh" userId="171528d620207a5c" providerId="LiveId" clId="{D6FFAC7A-1D99-4E7E-B408-ADAA9866C82B}" dt="2022-10-16T06:19:04.830" v="139" actId="20577"/>
          <ac:spMkLst>
            <pc:docMk/>
            <pc:sldMk cId="3109947971" sldId="340"/>
            <ac:spMk id="12" creationId="{00000000-0000-0000-0000-000000000000}"/>
          </ac:spMkLst>
        </pc:spChg>
      </pc:sldChg>
      <pc:sldChg chg="addSp modSp mod modAnim">
        <pc:chgData name="Anh Minh" userId="171528d620207a5c" providerId="LiveId" clId="{D6FFAC7A-1D99-4E7E-B408-ADAA9866C82B}" dt="2022-10-16T06:26:44.978" v="148" actId="1076"/>
        <pc:sldMkLst>
          <pc:docMk/>
          <pc:sldMk cId="383232895" sldId="346"/>
        </pc:sldMkLst>
        <pc:spChg chg="mod">
          <ac:chgData name="Anh Minh" userId="171528d620207a5c" providerId="LiveId" clId="{D6FFAC7A-1D99-4E7E-B408-ADAA9866C82B}" dt="2022-10-16T06:26:10.567" v="142" actId="1076"/>
          <ac:spMkLst>
            <pc:docMk/>
            <pc:sldMk cId="383232895" sldId="346"/>
            <ac:spMk id="6" creationId="{00000000-0000-0000-0000-000000000000}"/>
          </ac:spMkLst>
        </pc:spChg>
        <pc:spChg chg="add mod">
          <ac:chgData name="Anh Minh" userId="171528d620207a5c" providerId="LiveId" clId="{D6FFAC7A-1D99-4E7E-B408-ADAA9866C82B}" dt="2022-10-16T06:26:44.978" v="148" actId="1076"/>
          <ac:spMkLst>
            <pc:docMk/>
            <pc:sldMk cId="383232895" sldId="346"/>
            <ac:spMk id="8" creationId="{200F3705-D06A-8EB9-DADC-696FA7F4A3C4}"/>
          </ac:spMkLst>
        </pc:spChg>
        <pc:picChg chg="mod">
          <ac:chgData name="Anh Minh" userId="171528d620207a5c" providerId="LiveId" clId="{D6FFAC7A-1D99-4E7E-B408-ADAA9866C82B}" dt="2022-10-16T06:26:34.615" v="146" actId="1076"/>
          <ac:picMkLst>
            <pc:docMk/>
            <pc:sldMk cId="383232895" sldId="346"/>
            <ac:picMk id="5" creationId="{00000000-0000-0000-0000-000000000000}"/>
          </ac:picMkLst>
        </pc:picChg>
      </pc:sldChg>
      <pc:sldChg chg="ord">
        <pc:chgData name="Anh Minh" userId="171528d620207a5c" providerId="LiveId" clId="{D6FFAC7A-1D99-4E7E-B408-ADAA9866C82B}" dt="2022-10-16T06:27:39.562" v="152"/>
        <pc:sldMkLst>
          <pc:docMk/>
          <pc:sldMk cId="1332104480" sldId="353"/>
        </pc:sldMkLst>
      </pc:sldChg>
      <pc:sldChg chg="ord">
        <pc:chgData name="Anh Minh" userId="171528d620207a5c" providerId="LiveId" clId="{D6FFAC7A-1D99-4E7E-B408-ADAA9866C82B}" dt="2022-10-16T06:27:42.100" v="154"/>
        <pc:sldMkLst>
          <pc:docMk/>
          <pc:sldMk cId="1046261501" sldId="354"/>
        </pc:sldMkLst>
      </pc:sldChg>
      <pc:sldChg chg="ord">
        <pc:chgData name="Anh Minh" userId="171528d620207a5c" providerId="LiveId" clId="{D6FFAC7A-1D99-4E7E-B408-ADAA9866C82B}" dt="2022-10-16T06:27:44.094" v="156"/>
        <pc:sldMkLst>
          <pc:docMk/>
          <pc:sldMk cId="835160170" sldId="355"/>
        </pc:sldMkLst>
      </pc:sldChg>
      <pc:sldChg chg="ord">
        <pc:chgData name="Anh Minh" userId="171528d620207a5c" providerId="LiveId" clId="{D6FFAC7A-1D99-4E7E-B408-ADAA9866C82B}" dt="2022-10-16T06:27:45.413" v="158"/>
        <pc:sldMkLst>
          <pc:docMk/>
          <pc:sldMk cId="3928642235" sldId="356"/>
        </pc:sldMkLst>
      </pc:sldChg>
      <pc:sldChg chg="ord">
        <pc:chgData name="Anh Minh" userId="171528d620207a5c" providerId="LiveId" clId="{D6FFAC7A-1D99-4E7E-B408-ADAA9866C82B}" dt="2022-10-16T06:27:49.101" v="160"/>
        <pc:sldMkLst>
          <pc:docMk/>
          <pc:sldMk cId="485198688" sldId="3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58FA6-2C3D-4B5E-BE50-57A34A7CF08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CAA04-D37C-44F4-8D43-AFBFF6D10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37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723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836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CAA04-D37C-44F4-8D43-AFBFF6D101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54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962F4-E656-4AA0-BB3E-CD2B8DC2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66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31F2B-5364-4D46-A919-F8F4E0FA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3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94098-2CF7-4237-AAC7-A6C965A33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66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fetti Content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39399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>
          <p15:clr>
            <a:srgbClr val="5ACBF0"/>
          </p15:clr>
        </p15:guide>
        <p15:guide id="4" orient="horz" pos="2488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77290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39E54-8A6E-4C80-B8BF-D86A95496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265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EC0AD-DB49-4018-BC54-67A2F23A9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813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C6BED-0DE9-43DD-A416-183FAA7C5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447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8E0A1-27ED-47D7-BF9E-1E17811A9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790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EAEFA-CF1A-4178-BE17-C6261AD5D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694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A77E8-D37D-4FD3-A083-9FCAE60DE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69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8EADD-78C0-4749-8511-D73297A34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622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3FA38-D9A8-43FB-ACA4-BABAEEFBA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539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F05F-B565-4729-AE25-992EEDB04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80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ED440-D5ED-4E59-9544-20D1DB282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345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46DF6-B59F-4DFE-AEEF-83249EA0F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871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3770B-5073-4857-8352-CC2461895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521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0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ADCF8-183A-4913-906B-8E89D23A7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2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2BE64-60CC-44C9-98F6-121F335331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89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5563A-1315-4EFC-98B1-6610920A6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88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22389-D859-4FC8-8F3B-564127BB8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13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BC51C-0E3E-4D3A-9DC4-47D8CB287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48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AF2D8-57C4-4C0B-958E-0F0D5F8ABA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90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A3037-AA0C-4317-99AF-76C12FA79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53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E17F9D-063E-4088-991C-D21B38144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69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  <p:sldLayoutId id="214748368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45699D-E369-4E42-9A48-D70D168F6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87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165601" y="4441448"/>
            <a:ext cx="756285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817033" y="3127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ackground trẻ em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28078" y="1953323"/>
            <a:ext cx="9098156" cy="16684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         CHÀO MỪNG CÁC EM HỌC SINH LỚP 2</a:t>
            </a:r>
          </a:p>
          <a:p>
            <a:pPr algn="ctr">
              <a:lnSpc>
                <a:spcPct val="150000"/>
              </a:lnSpc>
            </a:pP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          ĐẾN VỚI TIẾT HỌC MĨ THUẬT</a:t>
            </a:r>
            <a:endParaRPr lang="vi-VN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60144" y="459656"/>
            <a:ext cx="8229600" cy="5799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PHÒNG GIÁO DỤC ĐÀO TẠO QUẬN LONG BIÊN</a:t>
            </a:r>
            <a:endParaRPr lang="vi-VN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2750338" y="-962592"/>
            <a:ext cx="9284010" cy="74600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974" y="2921000"/>
            <a:ext cx="2794333" cy="3732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81728" y="2496404"/>
            <a:ext cx="6096000" cy="40010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rất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nhiều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phương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giao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thông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dáng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màu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sắc</a:t>
            </a:r>
            <a:r>
              <a:rPr lang="en-US" sz="2400" dirty="0">
                <a:solidFill>
                  <a:srgbClr val="002060"/>
                </a:solidFill>
              </a:rPr>
              <a:t>….</a:t>
            </a:r>
            <a:r>
              <a:rPr lang="en-US" sz="2400" dirty="0" err="1">
                <a:solidFill>
                  <a:srgbClr val="002060"/>
                </a:solidFill>
              </a:rPr>
              <a:t>phong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phú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thuận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tiện</a:t>
            </a:r>
            <a:r>
              <a:rPr lang="en-US" sz="2400" dirty="0">
                <a:solidFill>
                  <a:srgbClr val="002060"/>
                </a:solidFill>
              </a:rPr>
              <a:t> di </a:t>
            </a:r>
            <a:r>
              <a:rPr lang="en-US" sz="2400" dirty="0" err="1">
                <a:solidFill>
                  <a:srgbClr val="002060"/>
                </a:solidFill>
              </a:rPr>
              <a:t>chuyển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trên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mọi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địa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</a:rPr>
              <a:t>Các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hãy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kĩ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màu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sắc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phương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mình</a:t>
            </a:r>
            <a:r>
              <a:rPr lang="en-US" sz="2400" dirty="0">
                <a:solidFill>
                  <a:srgbClr val="002060"/>
                </a:solidFill>
              </a:rPr>
              <a:t> hay </a:t>
            </a:r>
            <a:r>
              <a:rPr lang="en-US" sz="2400" dirty="0" err="1">
                <a:solidFill>
                  <a:srgbClr val="002060"/>
                </a:solidFill>
              </a:rPr>
              <a:t>đi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vẽ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đẹp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nhé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endParaRPr lang="en-US" sz="2000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矩形 11">
            <a:extLst>
              <a:ext uri="{FF2B5EF4-FFF2-40B4-BE49-F238E27FC236}">
                <a16:creationId xmlns:a16="http://schemas.microsoft.com/office/drawing/2014/main" id="{200F3705-D06A-8EB9-DADC-696FA7F4A3C4}"/>
              </a:ext>
            </a:extLst>
          </p:cNvPr>
          <p:cNvSpPr/>
          <p:nvPr/>
        </p:nvSpPr>
        <p:spPr>
          <a:xfrm>
            <a:off x="3567328" y="1807674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2"/>
    </mc:Choice>
    <mc:Fallback xmlns="">
      <p:transition spd="slow" advTm="2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739589" y="844379"/>
            <a:ext cx="878716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CÁCH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VẼ TRANH VỀ PHƯƠNG TIỆN GIAO THÔNG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4169" y="1449201"/>
            <a:ext cx="6783392" cy="50788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48186" y="1541789"/>
            <a:ext cx="4852170" cy="48936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Theo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mấy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Gồm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bật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6" name="Text Box 7"/>
          <p:cNvSpPr txBox="1"/>
          <p:nvPr/>
        </p:nvSpPr>
        <p:spPr>
          <a:xfrm>
            <a:off x="2530862" y="293913"/>
            <a:ext cx="657699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KIẾN TẠO KIẾN THỨC KĨ NĂNG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7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2" y="0"/>
            <a:ext cx="12192001" cy="6914060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1382679" y="381693"/>
            <a:ext cx="942664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CÁC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BƯỚC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THỰC HIỆN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BỨC TRANH HOÀN CHỈNH</a:t>
            </a:r>
            <a:endParaRPr lang="vi-VN" altLang="en-US" sz="2800" b="1" dirty="0">
              <a:solidFill>
                <a:srgbClr val="0033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910" y="1839950"/>
            <a:ext cx="3799132" cy="284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42" y="1839950"/>
            <a:ext cx="3799133" cy="2849349"/>
          </a:xfr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14" y="1839950"/>
            <a:ext cx="3745571" cy="284934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1513" y="5062652"/>
            <a:ext cx="3947529" cy="659355"/>
          </a:xfrm>
        </p:spPr>
        <p:txBody>
          <a:bodyPr/>
          <a:lstStyle/>
          <a:p>
            <a:r>
              <a:rPr lang="en-US" sz="2400" dirty="0">
                <a:solidFill>
                  <a:srgbClr val="0000CC"/>
                </a:solidFill>
              </a:rPr>
              <a:t>1.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hình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phương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tiện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giao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thông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59404" y="5058081"/>
            <a:ext cx="3847171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2.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thêm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người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và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cảnh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vật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phù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hợp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8129239" y="4868807"/>
            <a:ext cx="3858323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3.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màu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bức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tranh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12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1"/>
    </mc:Choice>
    <mc:Fallback xmlns="">
      <p:transition spd="slow" advTm="2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60" y="1005445"/>
            <a:ext cx="4401199" cy="24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916" y="1138363"/>
            <a:ext cx="4361140" cy="22044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4625" y="292968"/>
            <a:ext cx="915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706" y="3718924"/>
            <a:ext cx="5366896" cy="2424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060" y="3635625"/>
            <a:ext cx="5325562" cy="2591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2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73" y="914399"/>
            <a:ext cx="3757777" cy="25135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69" y="923497"/>
            <a:ext cx="3532222" cy="2428321"/>
          </a:xfrm>
        </p:spPr>
      </p:pic>
      <p:sp>
        <p:nvSpPr>
          <p:cNvPr id="7" name="Text Box 3"/>
          <p:cNvSpPr txBox="1">
            <a:spLocks noGrp="1"/>
          </p:cNvSpPr>
          <p:nvPr>
            <p:ph type="title"/>
          </p:nvPr>
        </p:nvSpPr>
        <p:spPr>
          <a:xfrm>
            <a:off x="1716526" y="78413"/>
            <a:ext cx="831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726" y="3636825"/>
            <a:ext cx="3803073" cy="246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955964"/>
            <a:ext cx="3449092" cy="236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3460" y="3730336"/>
            <a:ext cx="3675871" cy="25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3730336"/>
            <a:ext cx="3527465" cy="24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250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8"/>
    </mc:Choice>
    <mc:Fallback xmlns="">
      <p:transition spd="slow" advTm="2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DBC0A41-4A45-4F5D-BCAA-4BE77FFF5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404665"/>
            <a:ext cx="5400600" cy="37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E173F27-7739-4189-BDAD-767084FCC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2420889"/>
            <a:ext cx="5122930" cy="391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10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7896471-4544-44BC-A5EF-5634666FF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04665"/>
            <a:ext cx="512445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71D5D84-FCFD-4593-93DB-550C59EAE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41" y="2646809"/>
            <a:ext cx="5218591" cy="388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26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95C5407-2DFD-4D72-AF7E-CE9090725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88641"/>
            <a:ext cx="422910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ẽ tranh đề tài an toàn giao thông đẹp, sáng tạo nhất">
            <a:extLst>
              <a:ext uri="{FF2B5EF4-FFF2-40B4-BE49-F238E27FC236}">
                <a16:creationId xmlns:a16="http://schemas.microsoft.com/office/drawing/2014/main" id="{CB498051-7BAA-46BE-B8FA-DA072F852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301768"/>
            <a:ext cx="4043786" cy="288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áo Khánh Hòa điện tử">
            <a:extLst>
              <a:ext uri="{FF2B5EF4-FFF2-40B4-BE49-F238E27FC236}">
                <a16:creationId xmlns:a16="http://schemas.microsoft.com/office/drawing/2014/main" id="{13332771-BE39-4993-9CD3-5E8E58E0B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3574908"/>
            <a:ext cx="428625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ỹ thuật thiếu nhi: CUỘC THI VẼ CHỦ ĐỀ &amp;quot;VĂN HÓA GIAO THÔNG - 2015 (phần 2)  | Giao thông, Mỹ thuật, Trẻ em">
            <a:extLst>
              <a:ext uri="{FF2B5EF4-FFF2-40B4-BE49-F238E27FC236}">
                <a16:creationId xmlns:a16="http://schemas.microsoft.com/office/drawing/2014/main" id="{40B66799-1223-4D02-AF22-52BE1C80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3548151"/>
            <a:ext cx="4286250" cy="301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1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ẽ tranh đề tài an toàn giao thông">
            <a:extLst>
              <a:ext uri="{FF2B5EF4-FFF2-40B4-BE49-F238E27FC236}">
                <a16:creationId xmlns:a16="http://schemas.microsoft.com/office/drawing/2014/main" id="{0DE1DCB0-4FBA-43CC-AAB4-83951FA2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77" y="1196753"/>
            <a:ext cx="6639429" cy="48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6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Văn hóa giao thông trong mắt giới trẻ Việt">
            <a:extLst>
              <a:ext uri="{FF2B5EF4-FFF2-40B4-BE49-F238E27FC236}">
                <a16:creationId xmlns:a16="http://schemas.microsoft.com/office/drawing/2014/main" id="{D4F80B8E-FAB1-424D-9182-DCA165F4A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188641"/>
            <a:ext cx="5379779" cy="386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VẼ TRANH ĐỀ TÀI : AN TOÀN GIAO THÔNG - P2 | Hướng dẫn có ích liên quan đến  chủ đề vẽ tranh - Thiết kế logo, thiết kế thương hiệu đẹp">
            <a:extLst>
              <a:ext uri="{FF2B5EF4-FFF2-40B4-BE49-F238E27FC236}">
                <a16:creationId xmlns:a16="http://schemas.microsoft.com/office/drawing/2014/main" id="{0D536E21-08B9-4B63-B91E-8418B5B6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107" y="2489470"/>
            <a:ext cx="5152633" cy="386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1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730625-CCDE-4D3C-9731-70A641EE13B1}"/>
              </a:ext>
            </a:extLst>
          </p:cNvPr>
          <p:cNvSpPr txBox="1"/>
          <p:nvPr/>
        </p:nvSpPr>
        <p:spPr>
          <a:xfrm>
            <a:off x="2072297" y="104485"/>
            <a:ext cx="804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</a:rPr>
              <a:t>Đông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Phương</a:t>
            </a:r>
            <a:r>
              <a:rPr lang="en-US" sz="3200" b="1" dirty="0">
                <a:solidFill>
                  <a:srgbClr val="7030A0"/>
                </a:solidFill>
              </a:rPr>
              <a:t> – 2B</a:t>
            </a:r>
            <a:endParaRPr lang="vi-VN" sz="3200" b="1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FEA22-B80C-47F8-88B2-3651FC563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004" y="865564"/>
            <a:ext cx="7824699" cy="5559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885019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803727"/>
            <a:ext cx="4414322" cy="281081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815097"/>
            <a:ext cx="4242816" cy="2687267"/>
          </a:xfrm>
        </p:spPr>
      </p:pic>
      <p:sp>
        <p:nvSpPr>
          <p:cNvPr id="5" name="Text Box 3"/>
          <p:cNvSpPr txBox="1">
            <a:spLocks noGrp="1"/>
          </p:cNvSpPr>
          <p:nvPr>
            <p:ph type="title"/>
          </p:nvPr>
        </p:nvSpPr>
        <p:spPr>
          <a:xfrm>
            <a:off x="1345111" y="146842"/>
            <a:ext cx="859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111" y="3836017"/>
            <a:ext cx="4117976" cy="2642839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6"/>
          <a:srcRect l="14372" t="16706" r="7090" b="14338"/>
          <a:stretch>
            <a:fillRect/>
          </a:stretch>
        </p:blipFill>
        <p:spPr bwMode="auto">
          <a:xfrm>
            <a:off x="6400800" y="3798295"/>
            <a:ext cx="4166755" cy="268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37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7"/>
    </mc:Choice>
    <mc:Fallback xmlns="">
      <p:transition spd="slow" advTm="13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820572" y="284776"/>
            <a:ext cx="5254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23" y="1282390"/>
            <a:ext cx="4257451" cy="5107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63" y="546386"/>
            <a:ext cx="4661169" cy="26101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64" y="3420110"/>
            <a:ext cx="5178169" cy="32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799028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625379" y="2402017"/>
            <a:ext cx="11154937" cy="65494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7"/>
          <p:cNvSpPr txBox="1"/>
          <p:nvPr/>
        </p:nvSpPr>
        <p:spPr>
          <a:xfrm>
            <a:off x="3266842" y="1386929"/>
            <a:ext cx="5050742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 TẬP – SÁNG TẠO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08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4549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960039" y="1971703"/>
            <a:ext cx="8310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266842" y="1386929"/>
            <a:ext cx="498944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PHÂN TÍCH – ĐÁNH GIÁ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40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0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859434" y="1971703"/>
            <a:ext cx="87674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,qui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trường,của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356390" y="1108201"/>
            <a:ext cx="5325047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VẬN DỤNG – PHÁT TRIỂN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417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7" y="4549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94886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3948" y="470990"/>
            <a:ext cx="4094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DẶN DÒ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981" y="1385302"/>
            <a:ext cx="11371347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94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5"/>
    </mc:Choice>
    <mc:Fallback xmlns="">
      <p:transition spd="slow" advTm="1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s Thank You GIF - Thanks Thank You Color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1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4"/>
    </mc:Choice>
    <mc:Fallback xmlns="">
      <p:transition spd="slow" advTm="112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8B31C7-15B3-4399-B671-F631401FC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930" y="482782"/>
            <a:ext cx="7664403" cy="5754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297006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C6F64B47-F15E-4E04-BA83-0DFE2A231406}"/>
              </a:ext>
            </a:extLst>
          </p:cNvPr>
          <p:cNvSpPr/>
          <p:nvPr/>
        </p:nvSpPr>
        <p:spPr>
          <a:xfrm>
            <a:off x="4202546" y="1334655"/>
            <a:ext cx="7638472" cy="540327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E9B54C-CCB9-4D80-B31D-41B5B045DD0F}"/>
              </a:ext>
            </a:extLst>
          </p:cNvPr>
          <p:cNvSpPr txBox="1"/>
          <p:nvPr/>
        </p:nvSpPr>
        <p:spPr>
          <a:xfrm rot="20673472">
            <a:off x="5938982" y="3481035"/>
            <a:ext cx="4535054" cy="937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THI GIẢI ĐỐ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61AC8D-DDEA-4457-A791-2AE37E8E4796}"/>
              </a:ext>
            </a:extLst>
          </p:cNvPr>
          <p:cNvSpPr/>
          <p:nvPr/>
        </p:nvSpPr>
        <p:spPr>
          <a:xfrm>
            <a:off x="895927" y="332508"/>
            <a:ext cx="3574473" cy="119149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</a:t>
            </a:r>
            <a:endParaRPr lang="vi-VN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6" name="Picture 2" descr="Đố vui iQ đầu tuần - Trường tiểu học Lê Văn Tám">
            <a:extLst>
              <a:ext uri="{FF2B5EF4-FFF2-40B4-BE49-F238E27FC236}">
                <a16:creationId xmlns:a16="http://schemas.microsoft.com/office/drawing/2014/main" id="{134CD4CE-57E7-4C07-826B-6A5ED316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2" y="1523999"/>
            <a:ext cx="2476500" cy="348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59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14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1E7939-CC8E-4292-9EB6-0E51F4823C9C}"/>
              </a:ext>
            </a:extLst>
          </p:cNvPr>
          <p:cNvSpPr txBox="1"/>
          <p:nvPr/>
        </p:nvSpPr>
        <p:spPr>
          <a:xfrm>
            <a:off x="1510739" y="257861"/>
            <a:ext cx="9170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PHƯƠNG TIỆN GIAO THÔNG GÌ?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8F7D45-6C60-47E3-8061-9E0E0371214C}"/>
              </a:ext>
            </a:extLst>
          </p:cNvPr>
          <p:cNvSpPr/>
          <p:nvPr/>
        </p:nvSpPr>
        <p:spPr>
          <a:xfrm>
            <a:off x="457827" y="1172864"/>
            <a:ext cx="33519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i="1" dirty="0">
                <a:solidFill>
                  <a:srgbClr val="FF0000"/>
                </a:solidFill>
              </a:rPr>
              <a:t>C</a:t>
            </a:r>
            <a:r>
              <a:rPr lang="en-US" sz="2000" i="1" dirty="0" err="1">
                <a:solidFill>
                  <a:srgbClr val="FF0000"/>
                </a:solidFill>
              </a:rPr>
              <a:t>âu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vi-VN" sz="2000" i="1" dirty="0">
                <a:solidFill>
                  <a:srgbClr val="FF0000"/>
                </a:solidFill>
              </a:rPr>
              <a:t>1</a:t>
            </a:r>
            <a:r>
              <a:rPr lang="en-US" sz="2000" i="1" dirty="0"/>
              <a:t>  </a:t>
            </a:r>
          </a:p>
          <a:p>
            <a:r>
              <a:rPr lang="vi-VN" sz="2000" i="1" dirty="0">
                <a:solidFill>
                  <a:srgbClr val="0000CC"/>
                </a:solidFill>
              </a:rPr>
              <a:t>Xe gì hai bánh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Đạp chạy bon bon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Chuông kêu kính coong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Đứng yên thì </a:t>
            </a:r>
            <a:r>
              <a:rPr lang="en-US" sz="2000" i="1" dirty="0" err="1">
                <a:solidFill>
                  <a:srgbClr val="0000CC"/>
                </a:solidFill>
              </a:rPr>
              <a:t>đổ</a:t>
            </a:r>
            <a:r>
              <a:rPr lang="en-US" sz="2000" i="1" dirty="0">
                <a:solidFill>
                  <a:srgbClr val="0000CC"/>
                </a:solidFill>
              </a:rPr>
              <a:t> ?</a:t>
            </a:r>
          </a:p>
          <a:p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2B9C08-9169-4237-A9EA-F08E86BF6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302" y="3180424"/>
            <a:ext cx="5191404" cy="32509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F2EF3B-8843-4802-87D3-8DEFFD88612D}"/>
              </a:ext>
            </a:extLst>
          </p:cNvPr>
          <p:cNvSpPr/>
          <p:nvPr/>
        </p:nvSpPr>
        <p:spPr>
          <a:xfrm>
            <a:off x="415508" y="2851637"/>
            <a:ext cx="35784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</a:rPr>
              <a:t>Câu</a:t>
            </a:r>
            <a:r>
              <a:rPr lang="en-US" sz="2000" i="1" dirty="0">
                <a:solidFill>
                  <a:srgbClr val="FF0000"/>
                </a:solidFill>
              </a:rPr>
              <a:t> 2</a:t>
            </a:r>
            <a:r>
              <a:rPr lang="en-US" sz="2000" i="1" dirty="0"/>
              <a:t> </a:t>
            </a:r>
          </a:p>
          <a:p>
            <a:r>
              <a:rPr lang="vi-VN" sz="2000" i="1" dirty="0">
                <a:solidFill>
                  <a:srgbClr val="0000CC"/>
                </a:solidFill>
              </a:rPr>
              <a:t>Chẳng phải chim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Mà bay trên trời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Chở được nhiều người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Đi khắp mọi nơi</a:t>
            </a:r>
            <a:endParaRPr lang="en-US" sz="2000" i="1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pic>
        <p:nvPicPr>
          <p:cNvPr id="12" name="Picture 3" descr="C:\Users\DELL\OneDrive\Máy tính\ptgt\xe đạp.jpg">
            <a:extLst>
              <a:ext uri="{FF2B5EF4-FFF2-40B4-BE49-F238E27FC236}">
                <a16:creationId xmlns:a16="http://schemas.microsoft.com/office/drawing/2014/main" id="{FAB37B48-6FBE-45B6-A3B2-D96DFD871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29" y="1103889"/>
            <a:ext cx="2522616" cy="17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DELL\OneDrive\Máy tính\ptgt\máy bay.jpg">
            <a:extLst>
              <a:ext uri="{FF2B5EF4-FFF2-40B4-BE49-F238E27FC236}">
                <a16:creationId xmlns:a16="http://schemas.microsoft.com/office/drawing/2014/main" id="{78192120-66CD-4A04-854B-1AB35952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94" y="2968246"/>
            <a:ext cx="2520176" cy="176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DELL\OneDrive\Máy tính\ptgt\tàu thủy.jpg">
            <a:extLst>
              <a:ext uri="{FF2B5EF4-FFF2-40B4-BE49-F238E27FC236}">
                <a16:creationId xmlns:a16="http://schemas.microsoft.com/office/drawing/2014/main" id="{DB742F85-359E-4134-BE11-D7A68AD90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68" y="4922595"/>
            <a:ext cx="2561032" cy="17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8CE448-DBB9-43F0-9F75-502E0A258A1F}"/>
              </a:ext>
            </a:extLst>
          </p:cNvPr>
          <p:cNvSpPr txBox="1"/>
          <p:nvPr/>
        </p:nvSpPr>
        <p:spPr>
          <a:xfrm>
            <a:off x="457827" y="4663673"/>
            <a:ext cx="256183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 err="1">
                <a:solidFill>
                  <a:srgbClr val="FF0000"/>
                </a:solidFill>
              </a:rPr>
              <a:t>Câu</a:t>
            </a:r>
            <a:r>
              <a:rPr lang="en-US" sz="1800" i="1" dirty="0">
                <a:solidFill>
                  <a:srgbClr val="FF0000"/>
                </a:solidFill>
              </a:rPr>
              <a:t> 3</a:t>
            </a:r>
            <a:endParaRPr lang="en-US" sz="1800" i="1" dirty="0"/>
          </a:p>
          <a:p>
            <a:r>
              <a:rPr lang="en-US" sz="2000" i="1" dirty="0" err="1">
                <a:solidFill>
                  <a:srgbClr val="0000CC"/>
                </a:solidFill>
              </a:rPr>
              <a:t>Thân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hình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bằng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sắt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Nổi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nhẹ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trên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sông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Chở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chú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hải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quân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Tuần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tra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trên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biển</a:t>
            </a:r>
            <a:endParaRPr lang="en-US" sz="1800" i="1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875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" y="0"/>
            <a:ext cx="12192001" cy="6914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5332" y="553366"/>
            <a:ext cx="8971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CHỦ ĐỀ 2: ĐƯỜNG ĐẾN TRƯỜNG EM</a:t>
            </a:r>
          </a:p>
          <a:p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PHƯƠNG TIỆN GIAO THÔNG </a:t>
            </a:r>
            <a:r>
              <a:rPr lang="en-US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1028" name="Picture 4" descr="Tổng hợp tranh vẽ an toàn giao thông đẹp nhất - Tranh vẽ cho học sinh">
            <a:extLst>
              <a:ext uri="{FF2B5EF4-FFF2-40B4-BE49-F238E27FC236}">
                <a16:creationId xmlns:a16="http://schemas.microsoft.com/office/drawing/2014/main" id="{57649254-061D-40E1-8DB5-F183186EE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3" y="1732634"/>
            <a:ext cx="6096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91406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50745" y="203200"/>
            <a:ext cx="754888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CHUẨN BỊ ĐỒ DÙNG HỌC TẬP CƠ BẢN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7205" r="13395"/>
          <a:stretch>
            <a:fillRect/>
          </a:stretch>
        </p:blipFill>
        <p:spPr>
          <a:xfrm>
            <a:off x="4399281" y="1020638"/>
            <a:ext cx="2386330" cy="2190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906" y="969203"/>
            <a:ext cx="2613025" cy="224155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301495" y="3598928"/>
            <a:ext cx="3383281" cy="267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0506" y="3598928"/>
            <a:ext cx="3581400" cy="2635885"/>
          </a:xfrm>
          <a:prstGeom prst="rect">
            <a:avLst/>
          </a:prstGeom>
        </p:spPr>
      </p:pic>
      <p:pic>
        <p:nvPicPr>
          <p:cNvPr id="10" name="Picture 2" descr="Sách giáo khoa Mĩ thuật 2 (Chân trời sáng tạo)">
            <a:extLst>
              <a:ext uri="{FF2B5EF4-FFF2-40B4-BE49-F238E27FC236}">
                <a16:creationId xmlns:a16="http://schemas.microsoft.com/office/drawing/2014/main" id="{D95E3F17-9B4D-4385-B17C-807C2BE86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98" y="849675"/>
            <a:ext cx="2238852" cy="24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ở bài tập Mĩ thuật 2 - Bộ Chân Trời">
            <a:extLst>
              <a:ext uri="{FF2B5EF4-FFF2-40B4-BE49-F238E27FC236}">
                <a16:creationId xmlns:a16="http://schemas.microsoft.com/office/drawing/2014/main" id="{7E65E7A1-65CC-40DC-A057-59014FA30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8" y="3822420"/>
            <a:ext cx="2449964" cy="24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855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18960"/>
          </a:xfrm>
        </p:spPr>
      </p:pic>
      <p:sp>
        <p:nvSpPr>
          <p:cNvPr id="5" name="Rectangle 4"/>
          <p:cNvSpPr/>
          <p:nvPr/>
        </p:nvSpPr>
        <p:spPr>
          <a:xfrm>
            <a:off x="3564132" y="1626151"/>
            <a:ext cx="4480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0" y="2473205"/>
            <a:ext cx="96240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Chỉ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kết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hợp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hình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Nêu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cảm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sự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phú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động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ý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thức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hành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luật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tham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93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2682160" y="871465"/>
            <a:ext cx="730610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NHẬN BIẾT CÁC PHƯƠNG TIỆN GIAO THÔNG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6821" y="1581020"/>
            <a:ext cx="6929840" cy="4740077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97995" y="1798122"/>
            <a:ext cx="4730843" cy="3970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457200" indent="-457200" algn="l">
              <a:buFontTx/>
              <a:buChar char="-"/>
            </a:pPr>
            <a:endParaRPr lang="en-US" sz="28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Box 7"/>
          <p:cNvSpPr txBox="1"/>
          <p:nvPr/>
        </p:nvSpPr>
        <p:spPr>
          <a:xfrm>
            <a:off x="4850779" y="207213"/>
            <a:ext cx="2475358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KHÁM PHÁ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2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7|2.2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5|4.7|3.9|0.9|1.5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1.9|2.2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9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9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4|2.1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3.3|2.6|4|3.6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|4|2.9|8.5|3.9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|4|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3204</TotalTime>
  <Words>600</Words>
  <Application>Microsoft Office PowerPoint</Application>
  <PresentationFormat>Màn hình rộng</PresentationFormat>
  <Paragraphs>77</Paragraphs>
  <Slides>26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26</vt:i4>
      </vt:variant>
    </vt:vector>
  </HeadingPairs>
  <TitlesOfParts>
    <vt:vector size="33" baseType="lpstr">
      <vt:lpstr>.VnTime</vt:lpstr>
      <vt:lpstr>Aachen</vt:lpstr>
      <vt:lpstr>Arial</vt:lpstr>
      <vt:lpstr>Calibri</vt:lpstr>
      <vt:lpstr>Times New Roman</vt:lpstr>
      <vt:lpstr>Default Design</vt:lpstr>
      <vt:lpstr>1_Default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1. Vẽ hình phương tiện giao thông</vt:lpstr>
      <vt:lpstr>Bản trình bày PowerPoint</vt:lpstr>
      <vt:lpstr>BÀI VẼ THAM KHẢO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BÀI VẼ THAM KHẢO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Anh Minh</cp:lastModifiedBy>
  <cp:revision>287</cp:revision>
  <dcterms:created xsi:type="dcterms:W3CDTF">2021-04-04T08:12:19Z</dcterms:created>
  <dcterms:modified xsi:type="dcterms:W3CDTF">2022-10-16T06:27:56Z</dcterms:modified>
</cp:coreProperties>
</file>