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7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7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5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4C54-EF19-4ED9-BAB2-D7FE72EA4C7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3671184" y="542148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8955" y="80366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5152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37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7547" y="660182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8196" y="1924246"/>
            <a:ext cx="89765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2175" y="49463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30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0181" y="829622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9410" y="1151413"/>
            <a:ext cx="7495509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4100" b="1" cap="none" spc="5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  <a:endParaRPr lang="en-US" sz="41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1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TRƯỜNG HỌC BẰNG VỎ HỘP, BÌA MÀU, GIẤY MÀU</a:t>
            </a:r>
            <a:endParaRPr lang="en-US" sz="41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33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70222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237757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020" y="3503141"/>
            <a:ext cx="6186309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77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"/>
            <a:ext cx="12191999" cy="6859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1825" y="1532566"/>
            <a:ext cx="100584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5494" y="739273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2107" y="507644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58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1446851"/>
            <a:ext cx="328066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3550683"/>
            <a:ext cx="3280663" cy="171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20" y="1446851"/>
            <a:ext cx="3289740" cy="172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>
            <a:off x="4476220" y="3550683"/>
            <a:ext cx="3289740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78" y="1446852"/>
            <a:ext cx="321218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73" y="3550683"/>
            <a:ext cx="3125888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725765" y="5396244"/>
            <a:ext cx="88232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89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7143" y="631045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9054" y="445187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54608" r="54777" b="8483"/>
          <a:stretch/>
        </p:blipFill>
        <p:spPr>
          <a:xfrm rot="5400000">
            <a:off x="1623098" y="959499"/>
            <a:ext cx="1866042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3857" r="55961" b="52445"/>
          <a:stretch/>
        </p:blipFill>
        <p:spPr>
          <a:xfrm rot="5400000">
            <a:off x="4951139" y="907371"/>
            <a:ext cx="1859404" cy="299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21" t="3857" r="18208" b="51962"/>
          <a:stretch/>
        </p:blipFill>
        <p:spPr>
          <a:xfrm rot="5400000">
            <a:off x="8305491" y="933188"/>
            <a:ext cx="1859404" cy="294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6" t="54281" r="18208" b="7316"/>
          <a:stretch/>
        </p:blipFill>
        <p:spPr>
          <a:xfrm rot="5400000">
            <a:off x="1374891" y="3485091"/>
            <a:ext cx="2362453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097602" y="3461994"/>
            <a:ext cx="66915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0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30" y="1951370"/>
            <a:ext cx="2997200" cy="299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69" y="1951370"/>
            <a:ext cx="2997200" cy="299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8534" b="13423"/>
          <a:stretch/>
        </p:blipFill>
        <p:spPr>
          <a:xfrm>
            <a:off x="7868608" y="1951370"/>
            <a:ext cx="3196957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3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2232466"/>
            <a:ext cx="3188065" cy="2391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2232466"/>
            <a:ext cx="4250754" cy="2391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49" y="2232466"/>
            <a:ext cx="3284113" cy="23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91999" cy="6874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9343" y="193108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0253" y="171855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244" y="2871046"/>
            <a:ext cx="80073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440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41</cp:revision>
  <dcterms:created xsi:type="dcterms:W3CDTF">2021-11-14T02:16:18Z</dcterms:created>
  <dcterms:modified xsi:type="dcterms:W3CDTF">2022-11-21T04:58:25Z</dcterms:modified>
</cp:coreProperties>
</file>