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3"/>
  </p:notesMasterIdLst>
  <p:sldIdLst>
    <p:sldId id="279" r:id="rId4"/>
    <p:sldId id="359" r:id="rId5"/>
    <p:sldId id="318" r:id="rId6"/>
    <p:sldId id="354" r:id="rId7"/>
    <p:sldId id="288" r:id="rId8"/>
    <p:sldId id="317" r:id="rId9"/>
    <p:sldId id="315" r:id="rId10"/>
    <p:sldId id="356" r:id="rId11"/>
    <p:sldId id="312" r:id="rId12"/>
    <p:sldId id="304" r:id="rId13"/>
    <p:sldId id="357" r:id="rId14"/>
    <p:sldId id="360" r:id="rId15"/>
    <p:sldId id="273" r:id="rId16"/>
    <p:sldId id="305" r:id="rId17"/>
    <p:sldId id="362" r:id="rId18"/>
    <p:sldId id="361" r:id="rId19"/>
    <p:sldId id="292" r:id="rId20"/>
    <p:sldId id="298" r:id="rId21"/>
    <p:sldId id="303" r:id="rId22"/>
  </p:sldIdLst>
  <p:sldSz cx="9144000" cy="51450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06" autoAdjust="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tags" Target="../tags/tag12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5!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CÁCH THỰC HIỆN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83EFBA7-66FE-4496-80FF-0BD3DED63E81}"/>
              </a:ext>
            </a:extLst>
          </p:cNvPr>
          <p:cNvSpPr/>
          <p:nvPr/>
        </p:nvSpPr>
        <p:spPr>
          <a:xfrm>
            <a:off x="1835696" y="124272"/>
            <a:ext cx="5904656" cy="40324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#9Slide03 AmpleSoft Bold" panose="02000000000000000000" pitchFamily="2" charset="0"/>
              </a:rPr>
              <a:t>Em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hãy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nhớ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lại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cách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vẽ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một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bức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tranh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theo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chủ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đề</a:t>
            </a:r>
            <a:r>
              <a:rPr lang="en-US" sz="2000" dirty="0">
                <a:latin typeface="#9Slide03 AmpleSoft Bold" panose="02000000000000000000" pitchFamily="2" charset="0"/>
              </a:rPr>
              <a:t>? Theo </a:t>
            </a:r>
            <a:r>
              <a:rPr lang="en-US" sz="2000" dirty="0" err="1">
                <a:latin typeface="#9Slide03 AmpleSoft Bold" panose="02000000000000000000" pitchFamily="2" charset="0"/>
              </a:rPr>
              <a:t>em</a:t>
            </a:r>
            <a:r>
              <a:rPr lang="en-US" sz="2000" dirty="0">
                <a:latin typeface="#9Slide03 AmpleSoft Bold" panose="02000000000000000000" pitchFamily="2" charset="0"/>
              </a:rPr>
              <a:t>, </a:t>
            </a:r>
            <a:r>
              <a:rPr lang="en-US" sz="2000" dirty="0" err="1">
                <a:latin typeface="#9Slide03 AmpleSoft Bold" panose="02000000000000000000" pitchFamily="2" charset="0"/>
              </a:rPr>
              <a:t>tranh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vẽ</a:t>
            </a:r>
            <a:r>
              <a:rPr lang="en-US" sz="2000" dirty="0">
                <a:latin typeface="#9Slide03 AmpleSoft Bold" panose="02000000000000000000" pitchFamily="2" charset="0"/>
              </a:rPr>
              <a:t> “</a:t>
            </a:r>
            <a:r>
              <a:rPr lang="en-US" sz="2000" dirty="0" err="1">
                <a:latin typeface="#9Slide03 AmpleSoft Bold" panose="02000000000000000000" pitchFamily="2" charset="0"/>
              </a:rPr>
              <a:t>Cổng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trường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thân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yêu</a:t>
            </a:r>
            <a:r>
              <a:rPr lang="en-US" sz="2000" dirty="0">
                <a:latin typeface="#9Slide03 AmpleSoft Bold" panose="02000000000000000000" pitchFamily="2" charset="0"/>
              </a:rPr>
              <a:t>” </a:t>
            </a:r>
            <a:r>
              <a:rPr lang="en-US" sz="2000" dirty="0" err="1">
                <a:latin typeface="#9Slide03 AmpleSoft Bold" panose="02000000000000000000" pitchFamily="2" charset="0"/>
              </a:rPr>
              <a:t>gồm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mấy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bước</a:t>
            </a:r>
            <a:r>
              <a:rPr lang="en-US" sz="2000" dirty="0">
                <a:latin typeface="#9Slide03 AmpleSoft Bold" panose="02000000000000000000" pitchFamily="2" charset="0"/>
              </a:rPr>
              <a:t>, </a:t>
            </a:r>
            <a:r>
              <a:rPr lang="en-US" sz="2000" dirty="0" err="1">
                <a:latin typeface="#9Slide03 AmpleSoft Bold" panose="02000000000000000000" pitchFamily="2" charset="0"/>
              </a:rPr>
              <a:t>đó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là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những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bước</a:t>
            </a:r>
            <a:r>
              <a:rPr lang="en-US" sz="2000" dirty="0"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latin typeface="#9Slide03 AmpleSoft Bold" panose="02000000000000000000" pitchFamily="2" charset="0"/>
              </a:rPr>
              <a:t>nào</a:t>
            </a:r>
            <a:r>
              <a:rPr lang="en-US" sz="2000" dirty="0">
                <a:latin typeface="#9Slide03 AmpleSoft Bold" panose="02000000000000000000" pitchFamily="2" charset="0"/>
              </a:rPr>
              <a:t>?</a:t>
            </a:r>
            <a:endParaRPr lang="vi-VN" sz="2000" dirty="0">
              <a:latin typeface="#9Slide03 AmpleSoft Bol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26632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008" objId="2"/>
        <p14:triggerEvt type="onClick" time="1008" objId="2"/>
        <p14:stopEvt time="1356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ẽ tranh cổng trường">
            <a:hlinkClick r:id="" action="ppaction://media"/>
            <a:extLst>
              <a:ext uri="{FF2B5EF4-FFF2-40B4-BE49-F238E27FC236}">
                <a16:creationId xmlns:a16="http://schemas.microsoft.com/office/drawing/2014/main" id="{FB38A28B-7B43-447C-9735-E310F4A1D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772" y="133084"/>
            <a:ext cx="8676456" cy="4880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9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6" y="1363603"/>
            <a:ext cx="2141261" cy="1507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0" y="1363602"/>
            <a:ext cx="2052440" cy="1507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55" y="1357351"/>
            <a:ext cx="1934953" cy="1507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50" y="1393274"/>
            <a:ext cx="2052440" cy="1507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245729" y="3275397"/>
            <a:ext cx="2083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latin typeface="Times New Roman" panose="02020603050405020304" pitchFamily="18" charset="0"/>
              </a:rPr>
              <a:t>Vẽ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một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số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hình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tròn</a:t>
            </a:r>
            <a:r>
              <a:rPr lang="en-US" sz="1350" b="1" dirty="0">
                <a:latin typeface="Times New Roman" panose="02020603050405020304" pitchFamily="18" charset="0"/>
              </a:rPr>
              <a:t> to, </a:t>
            </a:r>
            <a:r>
              <a:rPr lang="en-US" sz="1350" b="1" dirty="0" err="1">
                <a:latin typeface="Times New Roman" panose="02020603050405020304" pitchFamily="18" charset="0"/>
              </a:rPr>
              <a:t>nhỏ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khác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nhau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trên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giấy</a:t>
            </a:r>
            <a:endParaRPr lang="en-US" sz="1350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2546025" y="3249348"/>
            <a:ext cx="2121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Times New Roman" panose="02020603050405020304" pitchFamily="18" charset="0"/>
              </a:rPr>
              <a:t>Tưởng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tượng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vẽ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dáng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người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từ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các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hình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tròn</a:t>
            </a:r>
            <a:endParaRPr lang="en-US" sz="1350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7072051" y="3171521"/>
            <a:ext cx="17872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latin typeface="Times New Roman" panose="02020603050405020304" pitchFamily="18" charset="0"/>
              </a:rPr>
              <a:t>Vẽ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màu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và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hoàn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thiện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sản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phẩm</a:t>
            </a:r>
            <a:endParaRPr lang="en-US" sz="1350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4842812" y="3067647"/>
            <a:ext cx="17872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Times New Roman" panose="02020603050405020304" pitchFamily="18" charset="0"/>
              </a:rPr>
              <a:t>Vẽ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thêm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hình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để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thể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hiện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quang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cảnh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cổng</a:t>
            </a:r>
            <a:r>
              <a:rPr lang="en-US" sz="1350" b="1" dirty="0">
                <a:latin typeface="Times New Roman" panose="02020603050405020304" pitchFamily="18" charset="0"/>
              </a:rPr>
              <a:t> </a:t>
            </a:r>
            <a:r>
              <a:rPr lang="en-US" sz="1350" b="1" dirty="0" err="1">
                <a:latin typeface="Times New Roman" panose="02020603050405020304" pitchFamily="18" charset="0"/>
              </a:rPr>
              <a:t>trường</a:t>
            </a:r>
            <a:endParaRPr lang="en-US" sz="135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7284028" y="67623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13597" y="630746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641606" y="1913014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F2BD4-57DC-4973-9ED6-C2231A6E5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6979"/>
            <a:ext cx="2575863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60F73-0A15-4D5A-9294-D648C73F1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365999" y="2812946"/>
            <a:ext cx="2549664" cy="163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959A5-EDBD-40FA-856D-A2529CFB4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3418488" y="824249"/>
            <a:ext cx="2554308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3C0EA-84E8-4E55-B784-0CA63A481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8" y="2823338"/>
            <a:ext cx="2554307" cy="165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6D657-A15D-4779-95C5-B8B020E3F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2" y="824249"/>
            <a:ext cx="2423950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83C6C-44EB-414E-920D-9CC2E675D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2" y="2812946"/>
            <a:ext cx="2413171" cy="165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1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CB77B-B520-430E-B6F7-9758AB77C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686402" y="245332"/>
            <a:ext cx="3374458" cy="2327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B49DB-37F3-40D4-80B0-E1EAA849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20" y="232867"/>
            <a:ext cx="3294778" cy="2210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659BB-D4AE-4055-A6EB-92418D930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6" y="2723984"/>
            <a:ext cx="3191263" cy="221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6728F-82C2-4C7C-AB02-3C43A4FB7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73045"/>
            <a:ext cx="3744416" cy="22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62728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học">
            <a:hlinkClick r:id="" action="ppaction://media"/>
            <a:extLst>
              <a:ext uri="{FF2B5EF4-FFF2-40B4-BE49-F238E27FC236}">
                <a16:creationId xmlns:a16="http://schemas.microsoft.com/office/drawing/2014/main" id="{ACC11B3E-C098-4B91-8F4C-16CE1740A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484312"/>
            <a:ext cx="5190654" cy="3898702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42049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307252" y="1010091"/>
            <a:ext cx="5376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5: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">
            <a:hlinkClick r:id="rId12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180528" y="-5071"/>
            <a:ext cx="8392250" cy="5155230"/>
            <a:chOff x="10274" y="131124"/>
            <a:chExt cx="11189666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882" y="426743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ọc Mĩ thuật lớp 5 theo định hướng phát triển năng lực - Công ty CP Phát  hành sách Giáo dục">
            <a:extLst>
              <a:ext uri="{FF2B5EF4-FFF2-40B4-BE49-F238E27FC236}">
                <a16:creationId xmlns:a16="http://schemas.microsoft.com/office/drawing/2014/main" id="{F1ADCA11-D997-48BF-B314-DEEBA152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0" y="225761"/>
            <a:ext cx="18383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61">
        <p:fade/>
      </p:transition>
    </mc:Choice>
    <mc:Fallback xmlns="">
      <p:transition spd="med" advTm="120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91902" y="2308750"/>
              <a:ext cx="1288023" cy="1824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100" dirty="0"/>
                <a:t>-</a:t>
              </a:r>
              <a:r>
                <a:rPr lang="en-US" sz="1400" dirty="0" err="1">
                  <a:latin typeface="#9Slide03 Ample" panose="02000000000000000000" pitchFamily="2" charset="0"/>
                </a:rPr>
                <a:t>Bước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đầu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chỉ</a:t>
              </a:r>
              <a:r>
                <a:rPr lang="en-US" sz="1400" dirty="0">
                  <a:latin typeface="#9Slide03 Ample" panose="02000000000000000000" pitchFamily="2" charset="0"/>
                </a:rPr>
                <a:t> ra </a:t>
              </a:r>
              <a:r>
                <a:rPr lang="en-US" sz="1400" dirty="0" err="1">
                  <a:latin typeface="#9Slide03 Ample" panose="02000000000000000000" pitchFamily="2" charset="0"/>
                </a:rPr>
                <a:t>được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cách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kết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hợp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nét</a:t>
              </a:r>
              <a:r>
                <a:rPr lang="en-US" sz="1400" dirty="0">
                  <a:latin typeface="#9Slide03 Ample" panose="02000000000000000000" pitchFamily="2" charset="0"/>
                </a:rPr>
                <a:t>, </a:t>
              </a:r>
              <a:r>
                <a:rPr lang="en-US" sz="1400" dirty="0" err="1">
                  <a:latin typeface="#9Slide03 Ample" panose="02000000000000000000" pitchFamily="2" charset="0"/>
                </a:rPr>
                <a:t>hình</a:t>
              </a:r>
              <a:r>
                <a:rPr lang="en-US" sz="1400" dirty="0">
                  <a:latin typeface="#9Slide03 Ample" panose="02000000000000000000" pitchFamily="2" charset="0"/>
                </a:rPr>
                <a:t>, </a:t>
              </a:r>
              <a:r>
                <a:rPr lang="en-US" sz="1400" dirty="0" err="1">
                  <a:latin typeface="#9Slide03 Ample" panose="02000000000000000000" pitchFamily="2" charset="0"/>
                </a:rPr>
                <a:t>màu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tạo</a:t>
              </a:r>
              <a:r>
                <a:rPr lang="en-US" sz="1400" dirty="0">
                  <a:latin typeface="#9Slide03 Ample" panose="02000000000000000000" pitchFamily="2" charset="0"/>
                </a:rPr>
                <a:t> ra </a:t>
              </a:r>
              <a:r>
                <a:rPr lang="en-US" sz="1400" dirty="0" err="1">
                  <a:latin typeface="#9Slide03 Ample" panose="02000000000000000000" pitchFamily="2" charset="0"/>
                </a:rPr>
                <a:t>nhịp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điệu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của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hoạt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động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trong</a:t>
              </a:r>
              <a:r>
                <a:rPr lang="en-US" sz="1400" dirty="0">
                  <a:latin typeface="#9Slide03 Ample" panose="02000000000000000000" pitchFamily="2" charset="0"/>
                </a:rPr>
                <a:t> </a:t>
              </a:r>
              <a:r>
                <a:rPr lang="en-US" sz="1400" dirty="0" err="1">
                  <a:latin typeface="#9Slide03 Ample" panose="02000000000000000000" pitchFamily="2" charset="0"/>
                </a:rPr>
                <a:t>tranh</a:t>
              </a:r>
              <a:r>
                <a:rPr lang="en-US" sz="1400" dirty="0">
                  <a:latin typeface="#9Slide03 Ample" panose="02000000000000000000" pitchFamily="2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452" y="4339127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247" y="2335476"/>
              <a:ext cx="1483953" cy="16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Vẽ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,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xé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,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cắt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dán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…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được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một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bức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tranh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về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khung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cảnh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cổng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trường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054864"/>
              <a:ext cx="1280571" cy="2320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Nêu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được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cảm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nhận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về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vẻ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đẹp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của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bức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tranh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,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giới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thiệu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được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bức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tranh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với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người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thân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,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bạn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bè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601440" y="2241656"/>
              <a:ext cx="1276312" cy="135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Thêm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yêu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mến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ngôi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trường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của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1400" dirty="0" err="1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em</a:t>
              </a:r>
              <a:r>
                <a:rPr lang="en-US" altLang="zh-CN" sz="1400" dirty="0">
                  <a:solidFill>
                    <a:srgbClr val="000000"/>
                  </a:solidFill>
                  <a:latin typeface="#9Slide03 Ample" panose="02000000000000000000" pitchFamily="2" charset="0"/>
                  <a:cs typeface="+mn-ea"/>
                  <a:sym typeface="+mn-lt"/>
                </a:rPr>
                <a:t>.</a:t>
              </a:r>
              <a:endParaRPr lang="zh-CN" altLang="en-US" sz="1400" dirty="0">
                <a:solidFill>
                  <a:srgbClr val="000000"/>
                </a:solidFill>
                <a:latin typeface="#9Slide03 Ample" panose="02000000000000000000" pitchFamily="2" charset="0"/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TÌM HIỂU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8F517-BC39-4581-9EA6-2B719ACEB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262"/>
            <a:ext cx="2454792" cy="327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F4DDB1-C0BA-4160-9963-6D1D9461FA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3140833" y="242086"/>
            <a:ext cx="2523336" cy="155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CB3720-57C7-4E3D-A165-58963A798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25" y="2060006"/>
            <a:ext cx="2523337" cy="15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DEB0CB-A250-46E9-A702-439448D031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1670"/>
            <a:ext cx="2631308" cy="155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025CC3-16A4-4ED3-9A38-D840309C6C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30337"/>
            <a:ext cx="2631308" cy="157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62B41E-31B5-4A93-84F9-D3E58122349A}"/>
              </a:ext>
            </a:extLst>
          </p:cNvPr>
          <p:cNvSpPr txBox="1"/>
          <p:nvPr/>
        </p:nvSpPr>
        <p:spPr>
          <a:xfrm>
            <a:off x="1979712" y="3788754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</a:rPr>
              <a:t>Cổng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dạng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- Khi </a:t>
            </a:r>
            <a:r>
              <a:rPr lang="en-US" sz="1800" dirty="0" err="1">
                <a:latin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</a:rPr>
              <a:t> ai ở </a:t>
            </a:r>
            <a:r>
              <a:rPr lang="en-US" sz="1800" dirty="0" err="1">
                <a:latin typeface="Times New Roman" panose="02020603050405020304" pitchFamily="18" charset="0"/>
              </a:rPr>
              <a:t>cổng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16">
        <p15:prstTrans prst="peelOff"/>
      </p:transition>
    </mc:Choice>
    <mc:Fallback xmlns=""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F2BD4-57DC-4973-9ED6-C2231A6E5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0" y="256537"/>
            <a:ext cx="2575863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60F73-0A15-4D5A-9294-D648C73F1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318313" y="2212504"/>
            <a:ext cx="2549664" cy="163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959A5-EDBD-40FA-856D-A2529CFB4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3370802" y="223807"/>
            <a:ext cx="2554308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3C0EA-84E8-4E55-B784-0CA63A481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82" y="2222896"/>
            <a:ext cx="2554307" cy="165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6D657-A15D-4779-95C5-B8B020E3F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6" y="223807"/>
            <a:ext cx="2423950" cy="17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83C6C-44EB-414E-920D-9CC2E675D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6" y="2212504"/>
            <a:ext cx="2413171" cy="165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5D4CE-117F-4164-AD0A-C7E91C6E08B9}"/>
              </a:ext>
            </a:extLst>
          </p:cNvPr>
          <p:cNvSpPr txBox="1"/>
          <p:nvPr/>
        </p:nvSpPr>
        <p:spPr>
          <a:xfrm>
            <a:off x="611560" y="408471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1691680" y="2136621"/>
            <a:ext cx="604867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9A5B5-65AE-4CF2-9FCB-811E3B854DBD}"/>
              </a:ext>
            </a:extLst>
          </p:cNvPr>
          <p:cNvSpPr txBox="1"/>
          <p:nvPr/>
        </p:nvSpPr>
        <p:spPr>
          <a:xfrm>
            <a:off x="1403648" y="2015644"/>
            <a:ext cx="6336704" cy="191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457</Words>
  <Application>Microsoft Office PowerPoint</Application>
  <PresentationFormat>Tùy chỉnh</PresentationFormat>
  <Paragraphs>57</Paragraphs>
  <Slides>19</Slides>
  <Notes>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微软雅黑</vt:lpstr>
      <vt:lpstr>#9Slide03 Ample</vt:lpstr>
      <vt:lpstr>#9Slide03 AmpleSoft Bold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Anh Minh</cp:lastModifiedBy>
  <cp:revision>114</cp:revision>
  <dcterms:created xsi:type="dcterms:W3CDTF">2015-12-23T06:03:53Z</dcterms:created>
  <dcterms:modified xsi:type="dcterms:W3CDTF">2022-11-14T07:36:54Z</dcterms:modified>
</cp:coreProperties>
</file>