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3" r:id="rId4"/>
  </p:sldMasterIdLst>
  <p:notesMasterIdLst>
    <p:notesMasterId r:id="rId18"/>
  </p:notesMasterIdLst>
  <p:sldIdLst>
    <p:sldId id="256" r:id="rId5"/>
    <p:sldId id="257" r:id="rId6"/>
    <p:sldId id="258" r:id="rId7"/>
    <p:sldId id="259" r:id="rId8"/>
    <p:sldId id="272" r:id="rId9"/>
    <p:sldId id="262" r:id="rId10"/>
    <p:sldId id="263" r:id="rId11"/>
    <p:sldId id="273" r:id="rId12"/>
    <p:sldId id="274" r:id="rId13"/>
    <p:sldId id="275" r:id="rId14"/>
    <p:sldId id="276" r:id="rId15"/>
    <p:sldId id="270" r:id="rId16"/>
    <p:sldId id="2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4" d="100"/>
          <a:sy n="64" d="100"/>
        </p:scale>
        <p:origin x="-1296"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988518-EA16-4D71-A86A-290752CF652E}" type="datetimeFigureOut">
              <a:rPr lang="en-US" smtClean="0"/>
              <a:t>2/26/2022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C14034-08D2-453F-B6C2-912AFBE55473}" type="slidenum">
              <a:rPr lang="en-US" smtClean="0"/>
              <a:t>‹#›</a:t>
            </a:fld>
            <a:endParaRPr lang="en-US" dirty="0"/>
          </a:p>
        </p:txBody>
      </p:sp>
    </p:spTree>
    <p:extLst>
      <p:ext uri="{BB962C8B-B14F-4D97-AF65-F5344CB8AC3E}">
        <p14:creationId xmlns:p14="http://schemas.microsoft.com/office/powerpoint/2010/main" val="404808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16782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31250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312509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2789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2789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7406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2789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defTabSz="421950">
              <a:defRPr/>
            </a:pPr>
            <a:fld id="{720A03BF-BDB9-4A45-9B59-55A59E96C1D1}" type="slidenum">
              <a:rPr lang="zh-CN" altLang="en-US" sz="1100">
                <a:solidFill>
                  <a:prstClr val="black"/>
                </a:solidFill>
                <a:latin typeface="等线" panose="020F0502020204030204"/>
                <a:ea typeface="等线" panose="02010600030101010101" pitchFamily="2" charset="-122"/>
              </a:rPr>
              <a:pPr defTabSz="421950">
                <a:defRPr/>
              </a:pPr>
              <a:t>4</a:t>
            </a:fld>
            <a:endParaRPr lang="zh-CN" altLang="en-US" sz="1100">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40391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defTabSz="421950">
              <a:defRPr/>
            </a:pPr>
            <a:fld id="{720A03BF-BDB9-4A45-9B59-55A59E96C1D1}" type="slidenum">
              <a:rPr lang="zh-CN" altLang="en-US" sz="1100">
                <a:solidFill>
                  <a:prstClr val="black"/>
                </a:solidFill>
                <a:latin typeface="等线" panose="020F0502020204030204"/>
                <a:ea typeface="等线" panose="02010600030101010101" pitchFamily="2" charset="-122"/>
              </a:rPr>
              <a:pPr defTabSz="421950">
                <a:defRPr/>
              </a:pPr>
              <a:t>5</a:t>
            </a:fld>
            <a:endParaRPr lang="zh-CN" altLang="en-US" sz="1100">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40391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31250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31250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31250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31250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49088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385584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2412639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8"/>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2022/2/26</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5033962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2022/2/26</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2311966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628650" y="2187446"/>
            <a:ext cx="78867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3369620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0232593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9"/>
            <a:ext cx="78867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629842"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2615609"/>
            <a:ext cx="3868340"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4629152" y="2615609"/>
            <a:ext cx="3887391"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4726750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2428875" y="3733210"/>
            <a:ext cx="428625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118440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3219032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4" y="713682"/>
            <a:ext cx="3511241"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4"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2022/2/26</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51159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13249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365125"/>
            <a:ext cx="681676"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628651" y="365125"/>
            <a:ext cx="7084832"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1799123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2022/2/26</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628650" y="551552"/>
            <a:ext cx="78867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256612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16476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97413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5"/>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0258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94096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9"/>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890083"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90083" y="2665379"/>
            <a:ext cx="3655181"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5600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33768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9248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21717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164491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61584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48270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918239"/>
            <a:ext cx="2841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918245"/>
            <a:ext cx="27426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593367"/>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4526817"/>
            <a:ext cx="2841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4769550" y="4526817"/>
            <a:ext cx="2841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922602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8034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97090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23274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50522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890080"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90080" y="2665379"/>
            <a:ext cx="3655181"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3270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9763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88404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1764011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05199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53630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00338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285059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370260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165735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243910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384D30-EA8B-48BC-88D6-6CAC2B1D71CA}" type="datetimeFigureOut">
              <a:rPr lang="en-US" smtClean="0"/>
              <a:t>2/26/2022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256172-BFC0-40FF-86CC-18CA7C305FF5}" type="slidenum">
              <a:rPr lang="en-US" smtClean="0"/>
              <a:t>‹#›</a:t>
            </a:fld>
            <a:endParaRPr lang="en-US" dirty="0"/>
          </a:p>
        </p:txBody>
      </p:sp>
    </p:spTree>
    <p:extLst>
      <p:ext uri="{BB962C8B-B14F-4D97-AF65-F5344CB8AC3E}">
        <p14:creationId xmlns:p14="http://schemas.microsoft.com/office/powerpoint/2010/main" val="4249813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84D30-EA8B-48BC-88D6-6CAC2B1D71CA}" type="datetimeFigureOut">
              <a:rPr lang="en-US" smtClean="0"/>
              <a:t>2/26/2022</a:t>
            </a:fld>
            <a:endParaRPr lang="en-US" dirty="0"/>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56172-BFC0-40FF-86CC-18CA7C305FF5}" type="slidenum">
              <a:rPr lang="en-US" smtClean="0"/>
              <a:t>‹#›</a:t>
            </a:fld>
            <a:endParaRPr lang="en-US" dirty="0"/>
          </a:p>
        </p:txBody>
      </p:sp>
    </p:spTree>
    <p:extLst>
      <p:ext uri="{BB962C8B-B14F-4D97-AF65-F5344CB8AC3E}">
        <p14:creationId xmlns:p14="http://schemas.microsoft.com/office/powerpoint/2010/main" val="346273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b="-37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D1C63314-A147-4A18-B5BF-3E556BD501DA}"/>
              </a:ext>
            </a:extLst>
          </p:cNvPr>
          <p:cNvSpPr txBox="1"/>
          <p:nvPr userDrawn="1"/>
        </p:nvSpPr>
        <p:spPr>
          <a:xfrm>
            <a:off x="0" y="-1604665"/>
            <a:ext cx="9144000" cy="461665"/>
          </a:xfrm>
          <a:prstGeom prst="rect">
            <a:avLst/>
          </a:prstGeom>
          <a:noFill/>
        </p:spPr>
        <p:txBody>
          <a:bodyPr vert="horz" rtlCol="0">
            <a:spAutoFit/>
          </a:bodyPr>
          <a:lstStyle/>
          <a:p>
            <a:pPr algn="ctr"/>
            <a:r>
              <a:rPr lang="en-US" sz="2400" dirty="0">
                <a:solidFill>
                  <a:srgbClr val="CFCFCF"/>
                </a:solidFill>
              </a:rPr>
              <a:t>www.9slide.vn</a:t>
            </a:r>
          </a:p>
        </p:txBody>
      </p:sp>
      <p:sp>
        <p:nvSpPr>
          <p:cNvPr id="7" name="标题占位符 1"/>
          <p:cNvSpPr>
            <a:spLocks noGrp="1"/>
          </p:cNvSpPr>
          <p:nvPr>
            <p:ph type="title"/>
            <p:custDataLst>
              <p:tags r:id="rId12"/>
            </p:custDataLst>
          </p:nvPr>
        </p:nvSpPr>
        <p:spPr>
          <a:xfrm>
            <a:off x="628650" y="365129"/>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9"/>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2022/2/26</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9"/>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9"/>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142207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b="-3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E046E61-1BAA-489B-9AFB-28288BD740EE}"/>
              </a:ext>
            </a:extLst>
          </p:cNvPr>
          <p:cNvSpPr txBox="1"/>
          <p:nvPr userDrawn="1"/>
        </p:nvSpPr>
        <p:spPr>
          <a:xfrm>
            <a:off x="0" y="-1604665"/>
            <a:ext cx="9144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4103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b="-3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E046E61-1BAA-489B-9AFB-28288BD740EE}"/>
              </a:ext>
            </a:extLst>
          </p:cNvPr>
          <p:cNvSpPr txBox="1"/>
          <p:nvPr userDrawn="1"/>
        </p:nvSpPr>
        <p:spPr>
          <a:xfrm>
            <a:off x="0" y="-1604665"/>
            <a:ext cx="9144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2022/2/26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8186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5.xm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5.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10F74E4B-428D-4F7F-8BE8-E1C9ADA73D7D}"/>
              </a:ext>
            </a:extLst>
          </p:cNvPr>
          <p:cNvGrpSpPr/>
          <p:nvPr/>
        </p:nvGrpSpPr>
        <p:grpSpPr>
          <a:xfrm>
            <a:off x="2" y="147320"/>
            <a:ext cx="9416415" cy="6710680"/>
            <a:chOff x="-16510" y="182880"/>
            <a:chExt cx="12555220" cy="6710680"/>
          </a:xfrm>
        </p:grpSpPr>
        <p:pic>
          <p:nvPicPr>
            <p:cNvPr id="4" name="图片 3" descr="09"/>
            <p:cNvPicPr>
              <a:picLocks noChangeAspect="1"/>
            </p:cNvPicPr>
            <p:nvPr/>
          </p:nvPicPr>
          <p:blipFill>
            <a:blip r:embed="rId4"/>
            <a:stretch>
              <a:fillRect/>
            </a:stretch>
          </p:blipFill>
          <p:spPr>
            <a:xfrm>
              <a:off x="-16510" y="762000"/>
              <a:ext cx="12225020" cy="6109335"/>
            </a:xfrm>
            <a:prstGeom prst="rect">
              <a:avLst/>
            </a:prstGeom>
          </p:spPr>
        </p:pic>
        <p:grpSp>
          <p:nvGrpSpPr>
            <p:cNvPr id="3" name="组合 2"/>
            <p:cNvGrpSpPr/>
            <p:nvPr/>
          </p:nvGrpSpPr>
          <p:grpSpPr>
            <a:xfrm>
              <a:off x="6350" y="5846445"/>
              <a:ext cx="12201525" cy="1047115"/>
              <a:chOff x="10" y="8578"/>
              <a:chExt cx="19215" cy="2278"/>
            </a:xfrm>
          </p:grpSpPr>
          <p:pic>
            <p:nvPicPr>
              <p:cNvPr id="12" name="图片 11" descr="726990c72491884977d4f77d285e637f"/>
              <p:cNvPicPr>
                <a:picLocks noChangeAspect="1"/>
              </p:cNvPicPr>
              <p:nvPr/>
            </p:nvPicPr>
            <p:blipFill>
              <a:blip r:embed="rId5"/>
              <a:stretch>
                <a:fillRect/>
              </a:stretch>
            </p:blipFill>
            <p:spPr>
              <a:xfrm>
                <a:off x="10" y="8578"/>
                <a:ext cx="9893" cy="2279"/>
              </a:xfrm>
              <a:prstGeom prst="rect">
                <a:avLst/>
              </a:prstGeom>
            </p:spPr>
          </p:pic>
          <p:pic>
            <p:nvPicPr>
              <p:cNvPr id="13" name="图片 12" descr="726990c72491884977d4f77d285e637f"/>
              <p:cNvPicPr>
                <a:picLocks noChangeAspect="1"/>
              </p:cNvPicPr>
              <p:nvPr/>
            </p:nvPicPr>
            <p:blipFill>
              <a:blip r:embed="rId5"/>
              <a:stretch>
                <a:fillRect/>
              </a:stretch>
            </p:blipFill>
            <p:spPr>
              <a:xfrm flipH="1">
                <a:off x="9333" y="8578"/>
                <a:ext cx="9893" cy="2279"/>
              </a:xfrm>
              <a:prstGeom prst="rect">
                <a:avLst/>
              </a:prstGeom>
            </p:spPr>
          </p:pic>
        </p:grpSp>
        <p:pic>
          <p:nvPicPr>
            <p:cNvPr id="5" name="图片 4" descr="07"/>
            <p:cNvPicPr>
              <a:picLocks noChangeAspect="1"/>
            </p:cNvPicPr>
            <p:nvPr/>
          </p:nvPicPr>
          <p:blipFill>
            <a:blip r:embed="rId6"/>
            <a:stretch>
              <a:fillRect/>
            </a:stretch>
          </p:blipFill>
          <p:spPr>
            <a:xfrm>
              <a:off x="2333625" y="182880"/>
              <a:ext cx="10058400" cy="2208530"/>
            </a:xfrm>
            <a:prstGeom prst="rect">
              <a:avLst/>
            </a:prstGeom>
          </p:spPr>
        </p:pic>
        <p:pic>
          <p:nvPicPr>
            <p:cNvPr id="9" name="图片 8" descr="03"/>
            <p:cNvPicPr>
              <a:picLocks noChangeAspect="1"/>
            </p:cNvPicPr>
            <p:nvPr/>
          </p:nvPicPr>
          <p:blipFill>
            <a:blip r:embed="rId7"/>
            <a:stretch>
              <a:fillRect/>
            </a:stretch>
          </p:blipFill>
          <p:spPr>
            <a:xfrm>
              <a:off x="3480435" y="6188075"/>
              <a:ext cx="5949950" cy="506730"/>
            </a:xfrm>
            <a:prstGeom prst="rect">
              <a:avLst/>
            </a:prstGeom>
          </p:spPr>
        </p:pic>
        <p:pic>
          <p:nvPicPr>
            <p:cNvPr id="10" name="图片 9" descr="01"/>
            <p:cNvPicPr>
              <a:picLocks noChangeAspect="1"/>
            </p:cNvPicPr>
            <p:nvPr/>
          </p:nvPicPr>
          <p:blipFill>
            <a:blip r:embed="rId8"/>
            <a:stretch>
              <a:fillRect/>
            </a:stretch>
          </p:blipFill>
          <p:spPr>
            <a:xfrm>
              <a:off x="3155315" y="4329430"/>
              <a:ext cx="1076960" cy="2173605"/>
            </a:xfrm>
            <a:prstGeom prst="rect">
              <a:avLst/>
            </a:prstGeom>
          </p:spPr>
        </p:pic>
        <p:pic>
          <p:nvPicPr>
            <p:cNvPr id="11" name="图片 10" descr="02"/>
            <p:cNvPicPr>
              <a:picLocks noChangeAspect="1"/>
            </p:cNvPicPr>
            <p:nvPr/>
          </p:nvPicPr>
          <p:blipFill>
            <a:blip r:embed="rId9"/>
            <a:stretch>
              <a:fillRect/>
            </a:stretch>
          </p:blipFill>
          <p:spPr>
            <a:xfrm>
              <a:off x="7888605" y="3510280"/>
              <a:ext cx="1790065" cy="2907030"/>
            </a:xfrm>
            <a:prstGeom prst="rect">
              <a:avLst/>
            </a:prstGeom>
          </p:spPr>
        </p:pic>
        <p:sp>
          <p:nvSpPr>
            <p:cNvPr id="15" name="TextBox 14">
              <a:extLst>
                <a:ext uri="{FF2B5EF4-FFF2-40B4-BE49-F238E27FC236}">
                  <a16:creationId xmlns:a16="http://schemas.microsoft.com/office/drawing/2014/main" xmlns="" id="{6147D6EC-9DC7-4D49-96DF-8D880D199B6E}"/>
                </a:ext>
              </a:extLst>
            </p:cNvPr>
            <p:cNvSpPr txBox="1"/>
            <p:nvPr/>
          </p:nvSpPr>
          <p:spPr>
            <a:xfrm>
              <a:off x="3480435" y="556988"/>
              <a:ext cx="9058275" cy="1107996"/>
            </a:xfrm>
            <a:prstGeom prst="rect">
              <a:avLst/>
            </a:prstGeom>
            <a:noFill/>
          </p:spPr>
          <p:txBody>
            <a:bodyPr wrap="square" rtlCol="0">
              <a:spAutoFit/>
            </a:bodyPr>
            <a:lstStyle/>
            <a:p>
              <a:endParaRPr lang="vi-VN" sz="6600" b="1" dirty="0">
                <a:solidFill>
                  <a:srgbClr val="000000"/>
                </a:solidFill>
                <a:latin typeface="iCiel Cucho Bold" pitchFamily="50" charset="0"/>
                <a:cs typeface="iCiel Cucho Bold" pitchFamily="50" charset="0"/>
              </a:endParaRPr>
            </a:p>
          </p:txBody>
        </p:sp>
        <p:sp>
          <p:nvSpPr>
            <p:cNvPr id="18" name="TextBox 17">
              <a:extLst>
                <a:ext uri="{FF2B5EF4-FFF2-40B4-BE49-F238E27FC236}">
                  <a16:creationId xmlns:a16="http://schemas.microsoft.com/office/drawing/2014/main" xmlns="" id="{C1B2EA53-E76E-4E4F-B58E-126205B2F7DA}"/>
                </a:ext>
              </a:extLst>
            </p:cNvPr>
            <p:cNvSpPr txBox="1"/>
            <p:nvPr/>
          </p:nvSpPr>
          <p:spPr>
            <a:xfrm>
              <a:off x="1624965" y="2021106"/>
              <a:ext cx="9326880" cy="2308324"/>
            </a:xfrm>
            <a:prstGeom prst="rect">
              <a:avLst/>
            </a:prstGeom>
            <a:noFill/>
          </p:spPr>
          <p:txBody>
            <a:bodyPr wrap="square">
              <a:spAutoFit/>
            </a:bodyPr>
            <a:lstStyle/>
            <a:p>
              <a:pPr algn="ctr"/>
              <a:r>
                <a:rPr lang="en-SG" sz="4800" dirty="0">
                  <a:solidFill>
                    <a:srgbClr val="000000">
                      <a:lumMod val="95000"/>
                      <a:lumOff val="5000"/>
                    </a:srgbClr>
                  </a:solidFill>
                  <a:latin typeface="#9Slide07 SVNSmirk" pitchFamily="2" charset="0"/>
                </a:rPr>
                <a:t>ÔN TẬP </a:t>
              </a:r>
              <a:r>
                <a:rPr lang="en-SG" sz="4800" dirty="0" smtClean="0">
                  <a:solidFill>
                    <a:srgbClr val="000000">
                      <a:lumMod val="95000"/>
                      <a:lumOff val="5000"/>
                    </a:srgbClr>
                  </a:solidFill>
                  <a:latin typeface="#9Slide07 SVNSmirk" pitchFamily="2" charset="0"/>
                </a:rPr>
                <a:t>THUYẾT TRÌNH TRANH LUẬN VỀ CÁC VẤN ĐỀ XÃ HỘI</a:t>
              </a:r>
              <a:endParaRPr lang="en-SG" sz="4800" dirty="0">
                <a:solidFill>
                  <a:srgbClr val="000000">
                    <a:lumMod val="95000"/>
                    <a:lumOff val="5000"/>
                  </a:srgbClr>
                </a:solidFill>
                <a:latin typeface="#9Slide07 SVNSmirk" pitchFamily="2" charset="0"/>
              </a:endParaRPr>
            </a:p>
          </p:txBody>
        </p:sp>
        <p:sp>
          <p:nvSpPr>
            <p:cNvPr id="19" name="TextBox 18">
              <a:extLst>
                <a:ext uri="{FF2B5EF4-FFF2-40B4-BE49-F238E27FC236}">
                  <a16:creationId xmlns:a16="http://schemas.microsoft.com/office/drawing/2014/main" xmlns="" id="{6D0900B6-0497-4E44-8245-F441AB0421D2}"/>
                </a:ext>
              </a:extLst>
            </p:cNvPr>
            <p:cNvSpPr txBox="1"/>
            <p:nvPr/>
          </p:nvSpPr>
          <p:spPr>
            <a:xfrm rot="21030273">
              <a:off x="6615748" y="3998432"/>
              <a:ext cx="2103120" cy="584775"/>
            </a:xfrm>
            <a:prstGeom prst="rect">
              <a:avLst/>
            </a:prstGeom>
            <a:noFill/>
          </p:spPr>
          <p:txBody>
            <a:bodyPr wrap="square" rtlCol="0">
              <a:spAutoFit/>
            </a:bodyPr>
            <a:lstStyle/>
            <a:p>
              <a:r>
                <a:rPr lang="en-US" sz="3200" dirty="0">
                  <a:solidFill>
                    <a:srgbClr val="319501"/>
                  </a:solidFill>
                </a:rPr>
                <a:t>Tr. 55</a:t>
              </a:r>
              <a:endParaRPr lang="vi-VN" sz="3200" dirty="0">
                <a:solidFill>
                  <a:srgbClr val="319501"/>
                </a:solidFill>
              </a:endParaRPr>
            </a:p>
          </p:txBody>
        </p:sp>
      </p:grpSp>
      <p:sp>
        <p:nvSpPr>
          <p:cNvPr id="17" name="TextBox 16">
            <a:extLst>
              <a:ext uri="{FF2B5EF4-FFF2-40B4-BE49-F238E27FC236}">
                <a16:creationId xmlns:a16="http://schemas.microsoft.com/office/drawing/2014/main" xmlns="" id="{68C5426A-11FE-4F32-8206-EED58FB4400C}"/>
              </a:ext>
            </a:extLst>
          </p:cNvPr>
          <p:cNvSpPr txBox="1"/>
          <p:nvPr/>
        </p:nvSpPr>
        <p:spPr>
          <a:xfrm>
            <a:off x="228600" y="361723"/>
            <a:ext cx="8686801" cy="1569660"/>
          </a:xfrm>
          <a:prstGeom prst="rect">
            <a:avLst/>
          </a:prstGeom>
          <a:noFill/>
        </p:spPr>
        <p:txBody>
          <a:bodyPr wrap="square">
            <a:spAutoFit/>
          </a:bodyPr>
          <a:lstStyle/>
          <a:p>
            <a:pPr algn="ctr">
              <a:defRPr/>
            </a:pPr>
            <a:r>
              <a:rPr lang="en-US" sz="9600" b="1" dirty="0">
                <a:ln w="31750">
                  <a:solidFill>
                    <a:srgbClr val="FFFFFF"/>
                  </a:solidFill>
                </a:ln>
                <a:solidFill>
                  <a:srgbClr val="319401"/>
                </a:solidFill>
                <a:effectLst>
                  <a:outerShdw blurRad="50800" dist="38100" dir="2700000" algn="tl" rotWithShape="0">
                    <a:prstClr val="black">
                      <a:alpha val="40000"/>
                    </a:prstClr>
                  </a:outerShdw>
                </a:effectLst>
                <a:latin typeface="iCiel Cadena" panose="02000503000000020004" pitchFamily="50" charset="0"/>
              </a:rPr>
              <a:t>TẬP LÀM VĂN</a:t>
            </a:r>
          </a:p>
        </p:txBody>
      </p:sp>
    </p:spTree>
    <p:custDataLst>
      <p:tags r:id="rId1"/>
    </p:custDataLst>
    <p:extLst>
      <p:ext uri="{BB962C8B-B14F-4D97-AF65-F5344CB8AC3E}">
        <p14:creationId xmlns:p14="http://schemas.microsoft.com/office/powerpoint/2010/main" val="114611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9E16963-7A9D-437B-AF93-1FC01282134C}"/>
              </a:ext>
            </a:extLst>
          </p:cNvPr>
          <p:cNvSpPr/>
          <p:nvPr/>
        </p:nvSpPr>
        <p:spPr>
          <a:xfrm>
            <a:off x="1371600" y="249150"/>
            <a:ext cx="7363184" cy="9745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Gợi</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ý</a:t>
            </a:r>
            <a:endParaRPr lang="en-US" sz="5400" b="1" dirty="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endParaRPr>
          </a:p>
        </p:txBody>
      </p:sp>
      <p:sp>
        <p:nvSpPr>
          <p:cNvPr id="21" name="Freeform 65"/>
          <p:cNvSpPr>
            <a:spLocks noChangeArrowheads="1"/>
          </p:cNvSpPr>
          <p:nvPr/>
        </p:nvSpPr>
        <p:spPr bwMode="auto">
          <a:xfrm>
            <a:off x="519652" y="2286000"/>
            <a:ext cx="406936" cy="537991"/>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00994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3" name="Freeform 27"/>
          <p:cNvSpPr>
            <a:spLocks noChangeArrowheads="1"/>
          </p:cNvSpPr>
          <p:nvPr/>
        </p:nvSpPr>
        <p:spPr bwMode="auto">
          <a:xfrm>
            <a:off x="2846447" y="5170406"/>
            <a:ext cx="233609" cy="243942"/>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97"/>
          <p:cNvSpPr>
            <a:spLocks noChangeArrowheads="1"/>
          </p:cNvSpPr>
          <p:nvPr/>
        </p:nvSpPr>
        <p:spPr bwMode="auto">
          <a:xfrm>
            <a:off x="2565751" y="3706187"/>
            <a:ext cx="230342" cy="263545"/>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 name="组合 6"/>
          <p:cNvGrpSpPr/>
          <p:nvPr/>
        </p:nvGrpSpPr>
        <p:grpSpPr>
          <a:xfrm>
            <a:off x="4764" y="5919470"/>
            <a:ext cx="9151144" cy="974090"/>
            <a:chOff x="10" y="8578"/>
            <a:chExt cx="19215" cy="2278"/>
          </a:xfrm>
        </p:grpSpPr>
        <p:pic>
          <p:nvPicPr>
            <p:cNvPr id="18" name="图片 17"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9" name="图片 18"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pic>
        <p:nvPicPr>
          <p:cNvPr id="22" name="图片 4" descr="C:\Users\Administrator\Desktop\3f9e9544b09387eac2ac7344d3649642.png3f9e9544b09387eac2ac7344d3649642">
            <a:extLst>
              <a:ext uri="{FF2B5EF4-FFF2-40B4-BE49-F238E27FC236}">
                <a16:creationId xmlns:a16="http://schemas.microsoft.com/office/drawing/2014/main" xmlns="" id="{83E9518F-6EC4-4AE1-9EE4-915C3868DF6F}"/>
              </a:ext>
            </a:extLst>
          </p:cNvPr>
          <p:cNvPicPr>
            <a:picLocks noChangeAspect="1"/>
          </p:cNvPicPr>
          <p:nvPr/>
        </p:nvPicPr>
        <p:blipFill>
          <a:blip r:embed="rId4"/>
          <a:srcRect/>
          <a:stretch>
            <a:fillRect/>
          </a:stretch>
        </p:blipFill>
        <p:spPr>
          <a:xfrm>
            <a:off x="-140562" y="3064942"/>
            <a:ext cx="2713034" cy="4124879"/>
          </a:xfrm>
          <a:prstGeom prst="rect">
            <a:avLst/>
          </a:prstGeom>
        </p:spPr>
      </p:pic>
      <p:sp>
        <p:nvSpPr>
          <p:cNvPr id="3" name="TextBox 2">
            <a:extLst>
              <a:ext uri="{FF2B5EF4-FFF2-40B4-BE49-F238E27FC236}">
                <a16:creationId xmlns:a16="http://schemas.microsoft.com/office/drawing/2014/main" xmlns="" id="{D74A33B9-2051-4828-9D39-9877C4BDBF4D}"/>
              </a:ext>
            </a:extLst>
          </p:cNvPr>
          <p:cNvSpPr txBox="1"/>
          <p:nvPr/>
        </p:nvSpPr>
        <p:spPr>
          <a:xfrm>
            <a:off x="1134905" y="1665392"/>
            <a:ext cx="7162800" cy="523220"/>
          </a:xfrm>
          <a:prstGeom prst="rect">
            <a:avLst/>
          </a:prstGeom>
          <a:noFill/>
        </p:spPr>
        <p:txBody>
          <a:bodyPr wrap="square" rtlCol="0">
            <a:spAutoFit/>
          </a:bodyPr>
          <a:lstStyle/>
          <a:p>
            <a:r>
              <a:rPr lang="en-US" sz="2800" b="1" dirty="0" err="1">
                <a:solidFill>
                  <a:srgbClr val="00B050"/>
                </a:solidFill>
              </a:rPr>
              <a:t>Nêu</a:t>
            </a:r>
            <a:r>
              <a:rPr lang="en-US" sz="2800" b="1" dirty="0">
                <a:solidFill>
                  <a:srgbClr val="00B050"/>
                </a:solidFill>
              </a:rPr>
              <a:t> </a:t>
            </a:r>
            <a:r>
              <a:rPr lang="en-US" sz="2800" b="1" dirty="0" err="1">
                <a:solidFill>
                  <a:srgbClr val="00B050"/>
                </a:solidFill>
              </a:rPr>
              <a:t>hậu</a:t>
            </a:r>
            <a:r>
              <a:rPr lang="en-US" sz="2800" b="1" dirty="0">
                <a:solidFill>
                  <a:srgbClr val="00B050"/>
                </a:solidFill>
              </a:rPr>
              <a:t> </a:t>
            </a:r>
            <a:r>
              <a:rPr lang="en-US" sz="2800" b="1" dirty="0" err="1">
                <a:solidFill>
                  <a:srgbClr val="00B050"/>
                </a:solidFill>
              </a:rPr>
              <a:t>quả</a:t>
            </a:r>
            <a:r>
              <a:rPr lang="en-US" sz="2800" b="1" dirty="0">
                <a:solidFill>
                  <a:srgbClr val="00B050"/>
                </a:solidFill>
              </a:rPr>
              <a:t> (</a:t>
            </a:r>
            <a:r>
              <a:rPr lang="en-US" sz="2800" b="1" dirty="0" err="1">
                <a:solidFill>
                  <a:srgbClr val="00B050"/>
                </a:solidFill>
              </a:rPr>
              <a:t>cả</a:t>
            </a:r>
            <a:r>
              <a:rPr lang="en-US" sz="2800" b="1" dirty="0">
                <a:solidFill>
                  <a:srgbClr val="00B050"/>
                </a:solidFill>
              </a:rPr>
              <a:t> </a:t>
            </a:r>
            <a:r>
              <a:rPr lang="en-US" sz="2800" b="1" dirty="0" err="1">
                <a:solidFill>
                  <a:srgbClr val="00B050"/>
                </a:solidFill>
              </a:rPr>
              <a:t>về</a:t>
            </a:r>
            <a:r>
              <a:rPr lang="en-US" sz="2800" b="1" dirty="0">
                <a:solidFill>
                  <a:srgbClr val="00B050"/>
                </a:solidFill>
              </a:rPr>
              <a:t> </a:t>
            </a:r>
            <a:r>
              <a:rPr lang="en-US" sz="2800" b="1" dirty="0" err="1">
                <a:solidFill>
                  <a:srgbClr val="00B050"/>
                </a:solidFill>
              </a:rPr>
              <a:t>thể</a:t>
            </a:r>
            <a:r>
              <a:rPr lang="en-US" sz="2800" b="1" dirty="0">
                <a:solidFill>
                  <a:srgbClr val="00B050"/>
                </a:solidFill>
              </a:rPr>
              <a:t> </a:t>
            </a:r>
            <a:r>
              <a:rPr lang="en-US" sz="2800" b="1" dirty="0" err="1">
                <a:solidFill>
                  <a:srgbClr val="00B050"/>
                </a:solidFill>
              </a:rPr>
              <a:t>xác</a:t>
            </a:r>
            <a:r>
              <a:rPr lang="en-US" sz="2800" b="1" dirty="0">
                <a:solidFill>
                  <a:srgbClr val="00B050"/>
                </a:solidFill>
              </a:rPr>
              <a:t> </a:t>
            </a:r>
            <a:r>
              <a:rPr lang="en-US" sz="2800" b="1" dirty="0" err="1">
                <a:solidFill>
                  <a:srgbClr val="00B050"/>
                </a:solidFill>
              </a:rPr>
              <a:t>và</a:t>
            </a:r>
            <a:r>
              <a:rPr lang="en-US" sz="2800" b="1" dirty="0">
                <a:solidFill>
                  <a:srgbClr val="00B050"/>
                </a:solidFill>
              </a:rPr>
              <a:t> </a:t>
            </a:r>
            <a:r>
              <a:rPr lang="en-US" sz="2800" b="1" dirty="0" err="1">
                <a:solidFill>
                  <a:srgbClr val="00B050"/>
                </a:solidFill>
              </a:rPr>
              <a:t>tinh</a:t>
            </a:r>
            <a:r>
              <a:rPr lang="en-US" sz="2800" b="1" dirty="0">
                <a:solidFill>
                  <a:srgbClr val="00B050"/>
                </a:solidFill>
              </a:rPr>
              <a:t> </a:t>
            </a:r>
            <a:r>
              <a:rPr lang="en-US" sz="2800" b="1" dirty="0" err="1">
                <a:solidFill>
                  <a:srgbClr val="00B050"/>
                </a:solidFill>
              </a:rPr>
              <a:t>thần</a:t>
            </a:r>
            <a:r>
              <a:rPr lang="en-US" sz="2800" b="1" dirty="0">
                <a:solidFill>
                  <a:srgbClr val="00B050"/>
                </a:solidFill>
              </a:rPr>
              <a:t>).</a:t>
            </a:r>
          </a:p>
        </p:txBody>
      </p:sp>
      <p:sp>
        <p:nvSpPr>
          <p:cNvPr id="11" name="TextBox 10">
            <a:extLst>
              <a:ext uri="{FF2B5EF4-FFF2-40B4-BE49-F238E27FC236}">
                <a16:creationId xmlns:a16="http://schemas.microsoft.com/office/drawing/2014/main" xmlns="" id="{D74A33B9-2051-4828-9D39-9877C4BDBF4D}"/>
              </a:ext>
            </a:extLst>
          </p:cNvPr>
          <p:cNvSpPr txBox="1"/>
          <p:nvPr/>
        </p:nvSpPr>
        <p:spPr>
          <a:xfrm>
            <a:off x="1978702" y="2389135"/>
            <a:ext cx="7162800" cy="2677656"/>
          </a:xfrm>
          <a:prstGeom prst="rect">
            <a:avLst/>
          </a:prstGeom>
          <a:noFill/>
        </p:spPr>
        <p:txBody>
          <a:bodyPr wrap="square" rtlCol="0">
            <a:spAutoFit/>
          </a:bodyPr>
          <a:lstStyle/>
          <a:p>
            <a:r>
              <a:rPr lang="vi-VN" sz="2400" b="1" dirty="0"/>
              <a:t>Hậu quả của</a:t>
            </a:r>
            <a:r>
              <a:rPr lang="vi-VN" sz="2400" dirty="0"/>
              <a:t> vấn nạn </a:t>
            </a:r>
            <a:r>
              <a:rPr lang="vi-VN" sz="2400" b="1" dirty="0"/>
              <a:t>bạo lực</a:t>
            </a:r>
            <a:r>
              <a:rPr lang="vi-VN" sz="2400" dirty="0"/>
              <a:t> để lại vô cùng kinh khủng: nó hình thành thói hung hăng, tính cách không tốt cho người thực hiện hành vi </a:t>
            </a:r>
            <a:r>
              <a:rPr lang="vi-VN" sz="2400" b="1" dirty="0"/>
              <a:t>bạo lực</a:t>
            </a:r>
            <a:r>
              <a:rPr lang="vi-VN" sz="2400" dirty="0"/>
              <a:t>; gây tổn hại, </a:t>
            </a:r>
            <a:r>
              <a:rPr lang="vi-VN" sz="2400" b="1" dirty="0"/>
              <a:t>ảnh hưởng</a:t>
            </a:r>
            <a:r>
              <a:rPr lang="vi-VN" sz="2400" dirty="0"/>
              <a:t> về sức khỏe, về tâm lí cho người bị hành hung. Ngoài ra, nó còn gây ra những hình ảnh xấu </a:t>
            </a:r>
            <a:r>
              <a:rPr lang="vi-VN" sz="2400" b="1" dirty="0"/>
              <a:t>ảnh hưởng</a:t>
            </a:r>
            <a:r>
              <a:rPr lang="vi-VN" sz="2400" dirty="0"/>
              <a:t> đến tương lai </a:t>
            </a:r>
            <a:r>
              <a:rPr lang="vi-VN" sz="2400" b="1" dirty="0"/>
              <a:t>của học</a:t>
            </a:r>
            <a:r>
              <a:rPr lang="vi-VN" sz="2400" dirty="0"/>
              <a:t> sinh, nhà trường và gia đình</a:t>
            </a:r>
            <a:endParaRPr lang="en-US" sz="2400" b="1" dirty="0">
              <a:solidFill>
                <a:srgbClr val="00B050"/>
              </a:solidFill>
            </a:endParaRPr>
          </a:p>
        </p:txBody>
      </p:sp>
    </p:spTree>
    <p:extLst>
      <p:ext uri="{BB962C8B-B14F-4D97-AF65-F5344CB8AC3E}">
        <p14:creationId xmlns:p14="http://schemas.microsoft.com/office/powerpoint/2010/main" val="7155759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9E16963-7A9D-437B-AF93-1FC01282134C}"/>
              </a:ext>
            </a:extLst>
          </p:cNvPr>
          <p:cNvSpPr/>
          <p:nvPr/>
        </p:nvSpPr>
        <p:spPr>
          <a:xfrm>
            <a:off x="4764" y="0"/>
            <a:ext cx="7363184" cy="9745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Gợi</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ý</a:t>
            </a:r>
            <a:endParaRPr lang="en-US" sz="5400" b="1" dirty="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endParaRPr>
          </a:p>
        </p:txBody>
      </p:sp>
      <p:sp>
        <p:nvSpPr>
          <p:cNvPr id="21" name="Freeform 65"/>
          <p:cNvSpPr>
            <a:spLocks noChangeArrowheads="1"/>
          </p:cNvSpPr>
          <p:nvPr/>
        </p:nvSpPr>
        <p:spPr bwMode="auto">
          <a:xfrm>
            <a:off x="519652" y="2286000"/>
            <a:ext cx="406936" cy="537991"/>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00994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3" name="Freeform 27"/>
          <p:cNvSpPr>
            <a:spLocks noChangeArrowheads="1"/>
          </p:cNvSpPr>
          <p:nvPr/>
        </p:nvSpPr>
        <p:spPr bwMode="auto">
          <a:xfrm>
            <a:off x="2846447" y="5170406"/>
            <a:ext cx="233609" cy="243942"/>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97"/>
          <p:cNvSpPr>
            <a:spLocks noChangeArrowheads="1"/>
          </p:cNvSpPr>
          <p:nvPr/>
        </p:nvSpPr>
        <p:spPr bwMode="auto">
          <a:xfrm>
            <a:off x="2565751" y="3706187"/>
            <a:ext cx="230342" cy="263545"/>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 name="组合 6"/>
          <p:cNvGrpSpPr/>
          <p:nvPr/>
        </p:nvGrpSpPr>
        <p:grpSpPr>
          <a:xfrm>
            <a:off x="4764" y="5919470"/>
            <a:ext cx="9151144" cy="974090"/>
            <a:chOff x="10" y="8578"/>
            <a:chExt cx="19215" cy="2278"/>
          </a:xfrm>
        </p:grpSpPr>
        <p:pic>
          <p:nvPicPr>
            <p:cNvPr id="18" name="图片 17"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9" name="图片 18"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pic>
        <p:nvPicPr>
          <p:cNvPr id="22" name="图片 4" descr="C:\Users\Administrator\Desktop\3f9e9544b09387eac2ac7344d3649642.png3f9e9544b09387eac2ac7344d3649642">
            <a:extLst>
              <a:ext uri="{FF2B5EF4-FFF2-40B4-BE49-F238E27FC236}">
                <a16:creationId xmlns:a16="http://schemas.microsoft.com/office/drawing/2014/main" xmlns="" id="{83E9518F-6EC4-4AE1-9EE4-915C3868DF6F}"/>
              </a:ext>
            </a:extLst>
          </p:cNvPr>
          <p:cNvPicPr>
            <a:picLocks noChangeAspect="1"/>
          </p:cNvPicPr>
          <p:nvPr/>
        </p:nvPicPr>
        <p:blipFill>
          <a:blip r:embed="rId4"/>
          <a:srcRect/>
          <a:stretch>
            <a:fillRect/>
          </a:stretch>
        </p:blipFill>
        <p:spPr>
          <a:xfrm>
            <a:off x="-140562" y="3064942"/>
            <a:ext cx="2713034" cy="4124879"/>
          </a:xfrm>
          <a:prstGeom prst="rect">
            <a:avLst/>
          </a:prstGeom>
        </p:spPr>
      </p:pic>
      <p:sp>
        <p:nvSpPr>
          <p:cNvPr id="3" name="TextBox 2">
            <a:extLst>
              <a:ext uri="{FF2B5EF4-FFF2-40B4-BE49-F238E27FC236}">
                <a16:creationId xmlns:a16="http://schemas.microsoft.com/office/drawing/2014/main" xmlns="" id="{D74A33B9-2051-4828-9D39-9877C4BDBF4D}"/>
              </a:ext>
            </a:extLst>
          </p:cNvPr>
          <p:cNvSpPr txBox="1"/>
          <p:nvPr/>
        </p:nvSpPr>
        <p:spPr>
          <a:xfrm>
            <a:off x="1134905" y="976002"/>
            <a:ext cx="7162800" cy="954107"/>
          </a:xfrm>
          <a:prstGeom prst="rect">
            <a:avLst/>
          </a:prstGeom>
          <a:noFill/>
        </p:spPr>
        <p:txBody>
          <a:bodyPr wrap="square" rtlCol="0">
            <a:spAutoFit/>
          </a:bodyPr>
          <a:lstStyle/>
          <a:p>
            <a:r>
              <a:rPr lang="en-US" sz="2800" b="1" dirty="0" err="1">
                <a:solidFill>
                  <a:srgbClr val="00B050"/>
                </a:solidFill>
              </a:rPr>
              <a:t>Vậy</a:t>
            </a:r>
            <a:r>
              <a:rPr lang="en-US" sz="2800" b="1" dirty="0">
                <a:solidFill>
                  <a:srgbClr val="00B050"/>
                </a:solidFill>
              </a:rPr>
              <a:t> </a:t>
            </a:r>
            <a:r>
              <a:rPr lang="en-US" sz="2800" b="1" dirty="0" err="1">
                <a:solidFill>
                  <a:srgbClr val="00B050"/>
                </a:solidFill>
              </a:rPr>
              <a:t>cần</a:t>
            </a:r>
            <a:r>
              <a:rPr lang="en-US" sz="2800" b="1" dirty="0">
                <a:solidFill>
                  <a:srgbClr val="00B050"/>
                </a:solidFill>
              </a:rPr>
              <a:t> </a:t>
            </a:r>
            <a:r>
              <a:rPr lang="en-US" sz="2800" b="1" dirty="0" err="1">
                <a:solidFill>
                  <a:srgbClr val="00B050"/>
                </a:solidFill>
              </a:rPr>
              <a:t>có</a:t>
            </a:r>
            <a:r>
              <a:rPr lang="en-US" sz="2800" b="1" dirty="0">
                <a:solidFill>
                  <a:srgbClr val="00B050"/>
                </a:solidFill>
              </a:rPr>
              <a:t> </a:t>
            </a:r>
            <a:r>
              <a:rPr lang="en-US" sz="2800" b="1" dirty="0" err="1">
                <a:solidFill>
                  <a:srgbClr val="00B050"/>
                </a:solidFill>
              </a:rPr>
              <a:t>những</a:t>
            </a:r>
            <a:r>
              <a:rPr lang="en-US" sz="2800" b="1" dirty="0">
                <a:solidFill>
                  <a:srgbClr val="00B050"/>
                </a:solidFill>
              </a:rPr>
              <a:t> </a:t>
            </a:r>
            <a:r>
              <a:rPr lang="en-US" sz="2800" b="1" dirty="0" err="1">
                <a:solidFill>
                  <a:srgbClr val="00B050"/>
                </a:solidFill>
              </a:rPr>
              <a:t>giải</a:t>
            </a:r>
            <a:r>
              <a:rPr lang="en-US" sz="2800" b="1" dirty="0">
                <a:solidFill>
                  <a:srgbClr val="00B050"/>
                </a:solidFill>
              </a:rPr>
              <a:t> </a:t>
            </a:r>
            <a:r>
              <a:rPr lang="en-US" sz="2800" b="1" dirty="0" err="1">
                <a:solidFill>
                  <a:srgbClr val="00B050"/>
                </a:solidFill>
              </a:rPr>
              <a:t>pháp</a:t>
            </a:r>
            <a:r>
              <a:rPr lang="en-US" sz="2800" b="1" dirty="0">
                <a:solidFill>
                  <a:srgbClr val="00B050"/>
                </a:solidFill>
              </a:rPr>
              <a:t> </a:t>
            </a:r>
            <a:r>
              <a:rPr lang="en-US" sz="2800" b="1" dirty="0" err="1">
                <a:solidFill>
                  <a:srgbClr val="00B050"/>
                </a:solidFill>
              </a:rPr>
              <a:t>nào</a:t>
            </a:r>
            <a:r>
              <a:rPr lang="en-US" sz="2800" b="1" dirty="0">
                <a:solidFill>
                  <a:srgbClr val="00B050"/>
                </a:solidFill>
              </a:rPr>
              <a:t> </a:t>
            </a:r>
            <a:r>
              <a:rPr lang="en-US" sz="2800" b="1" dirty="0" err="1">
                <a:solidFill>
                  <a:srgbClr val="00B050"/>
                </a:solidFill>
              </a:rPr>
              <a:t>để</a:t>
            </a:r>
            <a:r>
              <a:rPr lang="en-US" sz="2800" b="1" dirty="0">
                <a:solidFill>
                  <a:srgbClr val="00B050"/>
                </a:solidFill>
              </a:rPr>
              <a:t> </a:t>
            </a:r>
            <a:r>
              <a:rPr lang="en-US" sz="2800" b="1" dirty="0" err="1">
                <a:solidFill>
                  <a:srgbClr val="00B050"/>
                </a:solidFill>
              </a:rPr>
              <a:t>ngăn</a:t>
            </a:r>
            <a:r>
              <a:rPr lang="en-US" sz="2800" b="1" dirty="0">
                <a:solidFill>
                  <a:srgbClr val="00B050"/>
                </a:solidFill>
              </a:rPr>
              <a:t> </a:t>
            </a:r>
            <a:r>
              <a:rPr lang="en-US" sz="2800" b="1" dirty="0" err="1">
                <a:solidFill>
                  <a:srgbClr val="00B050"/>
                </a:solidFill>
              </a:rPr>
              <a:t>chặn</a:t>
            </a:r>
            <a:r>
              <a:rPr lang="en-US" sz="2800" b="1" dirty="0">
                <a:solidFill>
                  <a:srgbClr val="00B050"/>
                </a:solidFill>
              </a:rPr>
              <a:t> </a:t>
            </a:r>
            <a:r>
              <a:rPr lang="en-US" sz="2800" b="1" dirty="0" err="1">
                <a:solidFill>
                  <a:srgbClr val="00B050"/>
                </a:solidFill>
              </a:rPr>
              <a:t>tình</a:t>
            </a:r>
            <a:r>
              <a:rPr lang="en-US" sz="2800" b="1" dirty="0">
                <a:solidFill>
                  <a:srgbClr val="00B050"/>
                </a:solidFill>
              </a:rPr>
              <a:t> </a:t>
            </a:r>
            <a:r>
              <a:rPr lang="en-US" sz="2800" b="1" dirty="0" err="1">
                <a:solidFill>
                  <a:srgbClr val="00B050"/>
                </a:solidFill>
              </a:rPr>
              <a:t>trạng</a:t>
            </a:r>
            <a:r>
              <a:rPr lang="en-US" sz="2800" b="1" dirty="0">
                <a:solidFill>
                  <a:srgbClr val="00B050"/>
                </a:solidFill>
              </a:rPr>
              <a:t> </a:t>
            </a:r>
            <a:r>
              <a:rPr lang="en-US" sz="2800" b="1" dirty="0" err="1">
                <a:solidFill>
                  <a:srgbClr val="00B050"/>
                </a:solidFill>
              </a:rPr>
              <a:t>bạo</a:t>
            </a:r>
            <a:r>
              <a:rPr lang="en-US" sz="2800" b="1" dirty="0">
                <a:solidFill>
                  <a:srgbClr val="00B050"/>
                </a:solidFill>
              </a:rPr>
              <a:t> </a:t>
            </a:r>
            <a:r>
              <a:rPr lang="en-US" sz="2800" b="1" dirty="0" err="1">
                <a:solidFill>
                  <a:srgbClr val="00B050"/>
                </a:solidFill>
              </a:rPr>
              <a:t>lực</a:t>
            </a:r>
            <a:r>
              <a:rPr lang="en-US" sz="2800" b="1" dirty="0">
                <a:solidFill>
                  <a:srgbClr val="00B050"/>
                </a:solidFill>
              </a:rPr>
              <a:t> </a:t>
            </a:r>
            <a:r>
              <a:rPr lang="en-US" sz="2800" b="1" dirty="0" err="1">
                <a:solidFill>
                  <a:srgbClr val="00B050"/>
                </a:solidFill>
              </a:rPr>
              <a:t>học</a:t>
            </a:r>
            <a:r>
              <a:rPr lang="en-US" sz="2800" b="1" dirty="0">
                <a:solidFill>
                  <a:srgbClr val="00B050"/>
                </a:solidFill>
              </a:rPr>
              <a:t> </a:t>
            </a:r>
            <a:r>
              <a:rPr lang="en-US" sz="2800" b="1" dirty="0" err="1">
                <a:solidFill>
                  <a:srgbClr val="00B050"/>
                </a:solidFill>
              </a:rPr>
              <a:t>đường</a:t>
            </a:r>
            <a:r>
              <a:rPr lang="en-US" sz="2800" b="1" dirty="0">
                <a:solidFill>
                  <a:srgbClr val="00B050"/>
                </a:solidFill>
              </a:rPr>
              <a:t>?</a:t>
            </a:r>
          </a:p>
        </p:txBody>
      </p:sp>
      <p:sp>
        <p:nvSpPr>
          <p:cNvPr id="11" name="TextBox 10">
            <a:extLst>
              <a:ext uri="{FF2B5EF4-FFF2-40B4-BE49-F238E27FC236}">
                <a16:creationId xmlns:a16="http://schemas.microsoft.com/office/drawing/2014/main" xmlns="" id="{D74A33B9-2051-4828-9D39-9877C4BDBF4D}"/>
              </a:ext>
            </a:extLst>
          </p:cNvPr>
          <p:cNvSpPr txBox="1"/>
          <p:nvPr/>
        </p:nvSpPr>
        <p:spPr>
          <a:xfrm>
            <a:off x="1828800" y="1930109"/>
            <a:ext cx="7162800" cy="4093428"/>
          </a:xfrm>
          <a:prstGeom prst="rect">
            <a:avLst/>
          </a:prstGeom>
          <a:noFill/>
        </p:spPr>
        <p:txBody>
          <a:bodyPr wrap="square" rtlCol="0">
            <a:spAutoFit/>
          </a:bodyPr>
          <a:lstStyle/>
          <a:p>
            <a:r>
              <a:rPr lang="vi-VN" sz="2000" dirty="0"/>
              <a:t>- Tuyên truyền về phòng chống bạo lực học đường.</a:t>
            </a:r>
          </a:p>
          <a:p>
            <a:r>
              <a:rPr lang="vi-VN" sz="2000" dirty="0"/>
              <a:t>- Tích hợp, lồng ghép nội dung phòng, chống bạo lực học đường vào nội dung một số môn học và hoạt động giáo dục.</a:t>
            </a:r>
          </a:p>
          <a:p>
            <a:r>
              <a:rPr lang="vi-VN" sz="2000" dirty="0"/>
              <a:t>- Xây dựng môi trường giáo dục an toàn, lành mạnh, thân thiện phòng, chống bạo lực học đường trong cơ sở giáo dục.</a:t>
            </a:r>
            <a:r>
              <a:rPr lang="vi-VN" sz="2000" dirty="0"/>
              <a:t>- Bồi dưỡng, nâng cao năng lực cán bộ quản lý, giáo viên, nhân viên, người lao động trong công tác phòng chống bạo lực học đường trong cơ sở giáo dục.</a:t>
            </a:r>
          </a:p>
          <a:p>
            <a:r>
              <a:rPr lang="vi-VN" sz="2000" dirty="0"/>
              <a:t>- Hoàn thiện thể chế triển khai công tác phòng, chống bạo lực học đường.</a:t>
            </a:r>
          </a:p>
          <a:p>
            <a:r>
              <a:rPr lang="vi-VN" sz="2000" dirty="0"/>
              <a:t>- Thanh tra, kiểm tra việc thực hiện công tác phòng, chống bạo lực học đường tại các cơ quan quản lý giáo dục, cơ sở giáo dục</a:t>
            </a:r>
          </a:p>
        </p:txBody>
      </p:sp>
    </p:spTree>
    <p:extLst>
      <p:ext uri="{BB962C8B-B14F-4D97-AF65-F5344CB8AC3E}">
        <p14:creationId xmlns:p14="http://schemas.microsoft.com/office/powerpoint/2010/main" val="50480439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64" y="5919470"/>
            <a:ext cx="9151144" cy="974090"/>
            <a:chOff x="10" y="8578"/>
            <a:chExt cx="19215" cy="2278"/>
          </a:xfrm>
        </p:grpSpPr>
        <p:pic>
          <p:nvPicPr>
            <p:cNvPr id="5" name="图片 4"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34" name="图片 33"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sp>
        <p:nvSpPr>
          <p:cNvPr id="19" name="TextBox 18">
            <a:extLst>
              <a:ext uri="{FF2B5EF4-FFF2-40B4-BE49-F238E27FC236}">
                <a16:creationId xmlns:a16="http://schemas.microsoft.com/office/drawing/2014/main" xmlns="" id="{5DED53DC-6649-4F1E-AB0B-FF4EEAAAF8BD}"/>
              </a:ext>
            </a:extLst>
          </p:cNvPr>
          <p:cNvSpPr txBox="1"/>
          <p:nvPr/>
        </p:nvSpPr>
        <p:spPr>
          <a:xfrm>
            <a:off x="564498" y="2168244"/>
            <a:ext cx="8015015" cy="1769715"/>
          </a:xfrm>
          <a:prstGeom prst="rect">
            <a:avLst/>
          </a:prstGeom>
          <a:noFill/>
        </p:spPr>
        <p:txBody>
          <a:bodyPr wrap="none" lIns="0" tIns="0" rIns="0" bIns="0" rtlCol="0">
            <a:spAutoFit/>
          </a:bodyPr>
          <a:lstStyle/>
          <a:p>
            <a:pPr algn="ctr"/>
            <a:r>
              <a:rPr lang="en-US" sz="11500" b="1" dirty="0" smtClean="0">
                <a:ln w="31750">
                  <a:solidFill>
                    <a:schemeClr val="bg1"/>
                  </a:solidFill>
                </a:ln>
                <a:solidFill>
                  <a:schemeClr val="accent2">
                    <a:lumMod val="75000"/>
                  </a:schemeClr>
                </a:solidFill>
                <a:effectLst>
                  <a:outerShdw blurRad="50800" dist="38100" dir="2700000" algn="tl" rotWithShape="0">
                    <a:prstClr val="black">
                      <a:alpha val="40000"/>
                    </a:prstClr>
                  </a:outerShdw>
                </a:effectLst>
                <a:latin typeface="iCiel Cadena" panose="02000503000000020004" pitchFamily="50" charset="0"/>
              </a:rPr>
              <a:t>THỰC HÀNH</a:t>
            </a:r>
            <a:endParaRPr lang="en-US" sz="11500" b="1" dirty="0">
              <a:ln w="31750">
                <a:solidFill>
                  <a:schemeClr val="bg1"/>
                </a:solidFill>
              </a:ln>
              <a:solidFill>
                <a:schemeClr val="accent2">
                  <a:lumMod val="75000"/>
                </a:schemeClr>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20" name="图片 4" descr="09">
            <a:extLst>
              <a:ext uri="{FF2B5EF4-FFF2-40B4-BE49-F238E27FC236}">
                <a16:creationId xmlns:a16="http://schemas.microsoft.com/office/drawing/2014/main" xmlns="" id="{DC7AFAB4-7C6E-4118-9390-054A01D50F73}"/>
              </a:ext>
            </a:extLst>
          </p:cNvPr>
          <p:cNvPicPr>
            <a:picLocks noChangeAspect="1"/>
          </p:cNvPicPr>
          <p:nvPr/>
        </p:nvPicPr>
        <p:blipFill>
          <a:blip r:embed="rId4"/>
          <a:stretch>
            <a:fillRect/>
          </a:stretch>
        </p:blipFill>
        <p:spPr>
          <a:xfrm>
            <a:off x="-1447800" y="1457155"/>
            <a:ext cx="9168765" cy="5946913"/>
          </a:xfrm>
          <a:prstGeom prst="rect">
            <a:avLst/>
          </a:prstGeom>
        </p:spPr>
      </p:pic>
    </p:spTree>
    <p:extLst>
      <p:ext uri="{BB962C8B-B14F-4D97-AF65-F5344CB8AC3E}">
        <p14:creationId xmlns:p14="http://schemas.microsoft.com/office/powerpoint/2010/main" val="2176896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64" y="5919470"/>
            <a:ext cx="9151144" cy="974090"/>
            <a:chOff x="10" y="8578"/>
            <a:chExt cx="19215" cy="2278"/>
          </a:xfrm>
        </p:grpSpPr>
        <p:pic>
          <p:nvPicPr>
            <p:cNvPr id="5" name="图片 4"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34" name="图片 33"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sp>
        <p:nvSpPr>
          <p:cNvPr id="19" name="TextBox 18">
            <a:extLst>
              <a:ext uri="{FF2B5EF4-FFF2-40B4-BE49-F238E27FC236}">
                <a16:creationId xmlns:a16="http://schemas.microsoft.com/office/drawing/2014/main" xmlns="" id="{5DED53DC-6649-4F1E-AB0B-FF4EEAAAF8BD}"/>
              </a:ext>
            </a:extLst>
          </p:cNvPr>
          <p:cNvSpPr txBox="1"/>
          <p:nvPr/>
        </p:nvSpPr>
        <p:spPr>
          <a:xfrm>
            <a:off x="1010137" y="2168244"/>
            <a:ext cx="7123746" cy="1769715"/>
          </a:xfrm>
          <a:prstGeom prst="rect">
            <a:avLst/>
          </a:prstGeom>
          <a:noFill/>
        </p:spPr>
        <p:txBody>
          <a:bodyPr wrap="none" lIns="0" tIns="0" rIns="0" bIns="0" rtlCol="0">
            <a:spAutoFit/>
          </a:bodyPr>
          <a:lstStyle/>
          <a:p>
            <a:pPr algn="ctr"/>
            <a:r>
              <a:rPr lang="en-US" sz="11500" b="1" dirty="0" smtClean="0">
                <a:ln w="31750">
                  <a:solidFill>
                    <a:schemeClr val="bg1"/>
                  </a:solidFill>
                </a:ln>
                <a:solidFill>
                  <a:schemeClr val="accent2">
                    <a:lumMod val="75000"/>
                  </a:schemeClr>
                </a:solidFill>
                <a:effectLst>
                  <a:outerShdw blurRad="50800" dist="38100" dir="2700000" algn="tl" rotWithShape="0">
                    <a:prstClr val="black">
                      <a:alpha val="40000"/>
                    </a:prstClr>
                  </a:outerShdw>
                </a:effectLst>
                <a:latin typeface="iCiel Cadena" panose="02000503000000020004" pitchFamily="50" charset="0"/>
              </a:rPr>
              <a:t>NHẬN XÉT</a:t>
            </a:r>
            <a:endParaRPr lang="en-US" sz="11500" b="1" dirty="0">
              <a:ln w="31750">
                <a:solidFill>
                  <a:schemeClr val="bg1"/>
                </a:solidFill>
              </a:ln>
              <a:solidFill>
                <a:schemeClr val="accent2">
                  <a:lumMod val="75000"/>
                </a:schemeClr>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20" name="图片 4" descr="09">
            <a:extLst>
              <a:ext uri="{FF2B5EF4-FFF2-40B4-BE49-F238E27FC236}">
                <a16:creationId xmlns:a16="http://schemas.microsoft.com/office/drawing/2014/main" xmlns="" id="{DC7AFAB4-7C6E-4118-9390-054A01D50F73}"/>
              </a:ext>
            </a:extLst>
          </p:cNvPr>
          <p:cNvPicPr>
            <a:picLocks noChangeAspect="1"/>
          </p:cNvPicPr>
          <p:nvPr/>
        </p:nvPicPr>
        <p:blipFill>
          <a:blip r:embed="rId4"/>
          <a:stretch>
            <a:fillRect/>
          </a:stretch>
        </p:blipFill>
        <p:spPr>
          <a:xfrm>
            <a:off x="-1447800" y="1483388"/>
            <a:ext cx="9168765" cy="5946913"/>
          </a:xfrm>
          <a:prstGeom prst="rect">
            <a:avLst/>
          </a:prstGeom>
        </p:spPr>
      </p:pic>
    </p:spTree>
    <p:extLst>
      <p:ext uri="{BB962C8B-B14F-4D97-AF65-F5344CB8AC3E}">
        <p14:creationId xmlns:p14="http://schemas.microsoft.com/office/powerpoint/2010/main" val="396314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764" y="5919470"/>
            <a:ext cx="9151144" cy="974090"/>
            <a:chOff x="10" y="8578"/>
            <a:chExt cx="19215" cy="2278"/>
          </a:xfrm>
        </p:grpSpPr>
        <p:pic>
          <p:nvPicPr>
            <p:cNvPr id="9" name="图片 8"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0" name="图片 9"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sp>
        <p:nvSpPr>
          <p:cNvPr id="14" name="TextBox 13">
            <a:extLst>
              <a:ext uri="{FF2B5EF4-FFF2-40B4-BE49-F238E27FC236}">
                <a16:creationId xmlns:a16="http://schemas.microsoft.com/office/drawing/2014/main" xmlns="" id="{C94E2F5C-4A78-49E0-B648-242E0E204FDF}"/>
              </a:ext>
            </a:extLst>
          </p:cNvPr>
          <p:cNvSpPr txBox="1"/>
          <p:nvPr/>
        </p:nvSpPr>
        <p:spPr>
          <a:xfrm>
            <a:off x="425561" y="1371600"/>
            <a:ext cx="8581487" cy="3693319"/>
          </a:xfrm>
          <a:prstGeom prst="rect">
            <a:avLst/>
          </a:prstGeom>
          <a:noFill/>
        </p:spPr>
        <p:txBody>
          <a:bodyPr wrap="square">
            <a:spAutoFit/>
          </a:bodyPr>
          <a:lstStyle/>
          <a:p>
            <a:pPr marL="457200" indent="-457200">
              <a:lnSpc>
                <a:spcPct val="150000"/>
              </a:lnSpc>
              <a:buFont typeface="Wingdings" panose="05000000000000000000" pitchFamily="2" charset="2"/>
              <a:buChar char="Ø"/>
              <a:defRPr/>
            </a:pPr>
            <a:r>
              <a:rPr lang="en-US" sz="4000" dirty="0" err="1" smtClean="0"/>
              <a:t>Hs</a:t>
            </a:r>
            <a:r>
              <a:rPr lang="en-US" sz="4000" dirty="0" smtClean="0"/>
              <a:t> </a:t>
            </a:r>
            <a:r>
              <a:rPr lang="en-US" sz="4000" dirty="0" err="1" smtClean="0"/>
              <a:t>biết</a:t>
            </a:r>
            <a:r>
              <a:rPr lang="en-US" sz="4000" dirty="0" smtClean="0"/>
              <a:t> </a:t>
            </a:r>
            <a:r>
              <a:rPr lang="en-US" sz="4000" dirty="0" err="1" smtClean="0"/>
              <a:t>cách</a:t>
            </a:r>
            <a:r>
              <a:rPr lang="en-US" sz="4000" dirty="0" smtClean="0"/>
              <a:t> </a:t>
            </a:r>
            <a:r>
              <a:rPr lang="en-US" sz="4000" dirty="0" err="1" smtClean="0"/>
              <a:t>mở</a:t>
            </a:r>
            <a:r>
              <a:rPr lang="en-US" sz="4000" dirty="0" smtClean="0"/>
              <a:t> </a:t>
            </a:r>
            <a:r>
              <a:rPr lang="en-US" sz="4000" dirty="0" err="1" smtClean="0"/>
              <a:t>rộng</a:t>
            </a:r>
            <a:r>
              <a:rPr lang="en-US" sz="4000" dirty="0" smtClean="0"/>
              <a:t> </a:t>
            </a:r>
            <a:r>
              <a:rPr lang="en-US" sz="4000" dirty="0" err="1" smtClean="0"/>
              <a:t>lí</a:t>
            </a:r>
            <a:r>
              <a:rPr lang="en-US" sz="4000" dirty="0" smtClean="0"/>
              <a:t> </a:t>
            </a:r>
            <a:r>
              <a:rPr lang="en-US" sz="4000" dirty="0" err="1" smtClean="0"/>
              <a:t>lẽ</a:t>
            </a:r>
            <a:r>
              <a:rPr lang="en-US" sz="4000" dirty="0" smtClean="0"/>
              <a:t> </a:t>
            </a:r>
            <a:r>
              <a:rPr lang="en-US" sz="4000" dirty="0" err="1" smtClean="0"/>
              <a:t>và</a:t>
            </a:r>
            <a:r>
              <a:rPr lang="en-US" sz="4000" dirty="0" smtClean="0"/>
              <a:t> </a:t>
            </a:r>
            <a:r>
              <a:rPr lang="en-US" sz="4000" dirty="0" err="1" smtClean="0"/>
              <a:t>dẫn</a:t>
            </a:r>
            <a:r>
              <a:rPr lang="en-US" sz="4000" dirty="0" smtClean="0"/>
              <a:t> </a:t>
            </a:r>
            <a:r>
              <a:rPr lang="en-US" sz="4000" dirty="0" err="1" smtClean="0"/>
              <a:t>chứng</a:t>
            </a:r>
            <a:r>
              <a:rPr lang="en-US" sz="4000" dirty="0" smtClean="0"/>
              <a:t> </a:t>
            </a:r>
            <a:r>
              <a:rPr lang="en-US" sz="4000" dirty="0" err="1" smtClean="0"/>
              <a:t>trong</a:t>
            </a:r>
            <a:r>
              <a:rPr lang="en-US" sz="4000" dirty="0" smtClean="0"/>
              <a:t> </a:t>
            </a:r>
            <a:r>
              <a:rPr lang="en-US" sz="4000" dirty="0" err="1" smtClean="0"/>
              <a:t>thuyết</a:t>
            </a:r>
            <a:r>
              <a:rPr lang="en-US" sz="4000" dirty="0" smtClean="0"/>
              <a:t> </a:t>
            </a:r>
            <a:r>
              <a:rPr lang="en-US" sz="4000" dirty="0" err="1" smtClean="0"/>
              <a:t>trình</a:t>
            </a:r>
            <a:r>
              <a:rPr lang="en-US" sz="4000" dirty="0" smtClean="0"/>
              <a:t>, </a:t>
            </a:r>
            <a:r>
              <a:rPr lang="en-US" sz="4000" dirty="0" err="1" smtClean="0"/>
              <a:t>tranh</a:t>
            </a:r>
            <a:r>
              <a:rPr lang="en-US" sz="4000" dirty="0" smtClean="0"/>
              <a:t> </a:t>
            </a:r>
            <a:r>
              <a:rPr lang="en-US" sz="4000" dirty="0" err="1" smtClean="0"/>
              <a:t>luận</a:t>
            </a:r>
            <a:r>
              <a:rPr lang="en-US" sz="4000" dirty="0" smtClean="0"/>
              <a:t>.</a:t>
            </a:r>
          </a:p>
          <a:p>
            <a:pPr marL="457200" indent="-457200">
              <a:lnSpc>
                <a:spcPct val="150000"/>
              </a:lnSpc>
              <a:buFont typeface="Wingdings" panose="05000000000000000000" pitchFamily="2" charset="2"/>
              <a:buChar char="Ø"/>
              <a:defRPr/>
            </a:pPr>
            <a:r>
              <a:rPr lang="en-US" sz="3800" dirty="0" err="1" smtClean="0">
                <a:solidFill>
                  <a:srgbClr val="333333"/>
                </a:solidFill>
                <a:latin typeface="Arial" panose="020B0604020202020204" pitchFamily="34" charset="0"/>
              </a:rPr>
              <a:t>Rèn</a:t>
            </a:r>
            <a:r>
              <a:rPr lang="en-US" sz="3800" dirty="0" smtClean="0">
                <a:solidFill>
                  <a:srgbClr val="333333"/>
                </a:solidFill>
                <a:latin typeface="Arial" panose="020B0604020202020204" pitchFamily="34" charset="0"/>
              </a:rPr>
              <a:t> </a:t>
            </a:r>
            <a:r>
              <a:rPr lang="en-US" sz="3800" dirty="0" err="1" smtClean="0">
                <a:solidFill>
                  <a:srgbClr val="333333"/>
                </a:solidFill>
                <a:latin typeface="Arial" panose="020B0604020202020204" pitchFamily="34" charset="0"/>
              </a:rPr>
              <a:t>kĩ</a:t>
            </a:r>
            <a:r>
              <a:rPr lang="en-US" sz="3800" dirty="0" smtClean="0">
                <a:solidFill>
                  <a:srgbClr val="333333"/>
                </a:solidFill>
                <a:latin typeface="Arial" panose="020B0604020202020204" pitchFamily="34" charset="0"/>
              </a:rPr>
              <a:t> </a:t>
            </a:r>
            <a:r>
              <a:rPr lang="en-US" sz="3800" dirty="0" err="1" smtClean="0">
                <a:solidFill>
                  <a:srgbClr val="333333"/>
                </a:solidFill>
                <a:latin typeface="Arial" panose="020B0604020202020204" pitchFamily="34" charset="0"/>
              </a:rPr>
              <a:t>năng</a:t>
            </a:r>
            <a:r>
              <a:rPr lang="en-US" sz="3800" dirty="0" smtClean="0">
                <a:solidFill>
                  <a:srgbClr val="333333"/>
                </a:solidFill>
                <a:latin typeface="Arial" panose="020B0604020202020204" pitchFamily="34" charset="0"/>
              </a:rPr>
              <a:t> </a:t>
            </a:r>
            <a:r>
              <a:rPr lang="en-US" sz="3800" dirty="0" err="1" smtClean="0">
                <a:solidFill>
                  <a:srgbClr val="333333"/>
                </a:solidFill>
                <a:latin typeface="Arial" panose="020B0604020202020204" pitchFamily="34" charset="0"/>
              </a:rPr>
              <a:t>thuyết</a:t>
            </a:r>
            <a:r>
              <a:rPr lang="en-US" sz="3800" dirty="0" smtClean="0">
                <a:solidFill>
                  <a:srgbClr val="333333"/>
                </a:solidFill>
                <a:latin typeface="Arial" panose="020B0604020202020204" pitchFamily="34" charset="0"/>
              </a:rPr>
              <a:t> </a:t>
            </a:r>
            <a:r>
              <a:rPr lang="en-US" sz="3800" dirty="0" err="1" smtClean="0">
                <a:solidFill>
                  <a:srgbClr val="333333"/>
                </a:solidFill>
                <a:latin typeface="Arial" panose="020B0604020202020204" pitchFamily="34" charset="0"/>
              </a:rPr>
              <a:t>trình</a:t>
            </a:r>
            <a:r>
              <a:rPr lang="en-US" sz="3800" dirty="0" smtClean="0">
                <a:solidFill>
                  <a:srgbClr val="333333"/>
                </a:solidFill>
                <a:latin typeface="Arial" panose="020B0604020202020204" pitchFamily="34" charset="0"/>
              </a:rPr>
              <a:t> </a:t>
            </a:r>
            <a:r>
              <a:rPr lang="en-US" sz="3800" dirty="0" err="1" smtClean="0">
                <a:solidFill>
                  <a:srgbClr val="333333"/>
                </a:solidFill>
                <a:latin typeface="Arial" panose="020B0604020202020204" pitchFamily="34" charset="0"/>
              </a:rPr>
              <a:t>tranh</a:t>
            </a:r>
            <a:r>
              <a:rPr lang="en-US" sz="3800" dirty="0" smtClean="0">
                <a:solidFill>
                  <a:srgbClr val="333333"/>
                </a:solidFill>
                <a:latin typeface="Arial" panose="020B0604020202020204" pitchFamily="34" charset="0"/>
              </a:rPr>
              <a:t> </a:t>
            </a:r>
            <a:r>
              <a:rPr lang="en-US" sz="3800" dirty="0" err="1" smtClean="0">
                <a:solidFill>
                  <a:srgbClr val="333333"/>
                </a:solidFill>
                <a:latin typeface="Arial" panose="020B0604020202020204" pitchFamily="34" charset="0"/>
              </a:rPr>
              <a:t>luận</a:t>
            </a:r>
            <a:endParaRPr lang="en-US" sz="3800" dirty="0" smtClean="0">
              <a:solidFill>
                <a:srgbClr val="333333"/>
              </a:solidFill>
              <a:latin typeface="Arial" panose="020B0604020202020204" pitchFamily="34" charset="0"/>
            </a:endParaRPr>
          </a:p>
          <a:p>
            <a:pPr marL="457200" indent="-457200">
              <a:lnSpc>
                <a:spcPct val="150000"/>
              </a:lnSpc>
              <a:buFont typeface="Wingdings" panose="05000000000000000000" pitchFamily="2" charset="2"/>
              <a:buChar char="Ø"/>
              <a:defRPr/>
            </a:pPr>
            <a:endParaRPr lang="en-US" sz="3800" dirty="0">
              <a:solidFill>
                <a:srgbClr val="333333"/>
              </a:solidFill>
              <a:latin typeface="Arial" panose="020B0604020202020204" pitchFamily="34" charset="0"/>
            </a:endParaRPr>
          </a:p>
        </p:txBody>
      </p:sp>
      <p:pic>
        <p:nvPicPr>
          <p:cNvPr id="18" name="图片 17" descr="C:\Users\Administrator\Desktop\5198bf2690c73f0b03bc4270780ae017.png5198bf2690c73f0b03bc4270780ae017"/>
          <p:cNvPicPr>
            <a:picLocks noChangeAspect="1"/>
          </p:cNvPicPr>
          <p:nvPr/>
        </p:nvPicPr>
        <p:blipFill>
          <a:blip r:embed="rId4"/>
          <a:srcRect/>
          <a:stretch>
            <a:fillRect/>
          </a:stretch>
        </p:blipFill>
        <p:spPr>
          <a:xfrm>
            <a:off x="-182762" y="3587886"/>
            <a:ext cx="2679914" cy="4074420"/>
          </a:xfrm>
          <a:prstGeom prst="rect">
            <a:avLst/>
          </a:prstGeom>
        </p:spPr>
      </p:pic>
      <p:pic>
        <p:nvPicPr>
          <p:cNvPr id="2" name="Picture 1"/>
          <p:cNvPicPr>
            <a:picLocks noChangeAspect="1"/>
          </p:cNvPicPr>
          <p:nvPr/>
        </p:nvPicPr>
        <p:blipFill>
          <a:blip r:embed="rId5"/>
          <a:stretch>
            <a:fillRect/>
          </a:stretch>
        </p:blipFill>
        <p:spPr>
          <a:xfrm>
            <a:off x="249088" y="130455"/>
            <a:ext cx="5203387" cy="887045"/>
          </a:xfrm>
          <a:prstGeom prst="rect">
            <a:avLst/>
          </a:prstGeom>
        </p:spPr>
      </p:pic>
    </p:spTree>
    <p:extLst>
      <p:ext uri="{BB962C8B-B14F-4D97-AF65-F5344CB8AC3E}">
        <p14:creationId xmlns:p14="http://schemas.microsoft.com/office/powerpoint/2010/main" val="2388968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64" y="5919470"/>
            <a:ext cx="9151144" cy="974090"/>
            <a:chOff x="10" y="8578"/>
            <a:chExt cx="19215" cy="2278"/>
          </a:xfrm>
        </p:grpSpPr>
        <p:pic>
          <p:nvPicPr>
            <p:cNvPr id="5" name="图片 4"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34" name="图片 33"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sp>
        <p:nvSpPr>
          <p:cNvPr id="19" name="TextBox 18">
            <a:extLst>
              <a:ext uri="{FF2B5EF4-FFF2-40B4-BE49-F238E27FC236}">
                <a16:creationId xmlns:a16="http://schemas.microsoft.com/office/drawing/2014/main" xmlns="" id="{5DED53DC-6649-4F1E-AB0B-FF4EEAAAF8BD}"/>
              </a:ext>
            </a:extLst>
          </p:cNvPr>
          <p:cNvSpPr txBox="1"/>
          <p:nvPr/>
        </p:nvSpPr>
        <p:spPr>
          <a:xfrm>
            <a:off x="876280" y="2168244"/>
            <a:ext cx="7391447" cy="1769715"/>
          </a:xfrm>
          <a:prstGeom prst="rect">
            <a:avLst/>
          </a:prstGeom>
          <a:noFill/>
        </p:spPr>
        <p:txBody>
          <a:bodyPr wrap="none" lIns="0" tIns="0" rIns="0" bIns="0" rtlCol="0">
            <a:spAutoFit/>
          </a:bodyPr>
          <a:lstStyle/>
          <a:p>
            <a:pPr algn="ctr"/>
            <a:r>
              <a:rPr lang="en-US" sz="11500" b="1" dirty="0">
                <a:ln w="31750">
                  <a:solidFill>
                    <a:schemeClr val="bg1"/>
                  </a:solidFill>
                </a:ln>
                <a:solidFill>
                  <a:schemeClr val="accent2">
                    <a:lumMod val="75000"/>
                  </a:schemeClr>
                </a:solidFill>
                <a:effectLst>
                  <a:outerShdw blurRad="50800" dist="38100" dir="2700000" algn="tl" rotWithShape="0">
                    <a:prstClr val="black">
                      <a:alpha val="40000"/>
                    </a:prstClr>
                  </a:outerShdw>
                </a:effectLst>
                <a:latin typeface="iCiel Cadena" panose="02000503000000020004" pitchFamily="50" charset="0"/>
              </a:rPr>
              <a:t>KHỞI ĐỘNG</a:t>
            </a:r>
          </a:p>
        </p:txBody>
      </p:sp>
      <p:pic>
        <p:nvPicPr>
          <p:cNvPr id="20" name="图片 4" descr="09">
            <a:extLst>
              <a:ext uri="{FF2B5EF4-FFF2-40B4-BE49-F238E27FC236}">
                <a16:creationId xmlns:a16="http://schemas.microsoft.com/office/drawing/2014/main" xmlns="" id="{DC7AFAB4-7C6E-4118-9390-054A01D50F73}"/>
              </a:ext>
            </a:extLst>
          </p:cNvPr>
          <p:cNvPicPr>
            <a:picLocks noChangeAspect="1"/>
          </p:cNvPicPr>
          <p:nvPr/>
        </p:nvPicPr>
        <p:blipFill>
          <a:blip r:embed="rId4"/>
          <a:stretch>
            <a:fillRect/>
          </a:stretch>
        </p:blipFill>
        <p:spPr>
          <a:xfrm>
            <a:off x="-29528" y="1402087"/>
            <a:ext cx="9168765" cy="5946913"/>
          </a:xfrm>
          <a:prstGeom prst="rect">
            <a:avLst/>
          </a:prstGeom>
        </p:spPr>
      </p:pic>
    </p:spTree>
    <p:extLst>
      <p:ext uri="{BB962C8B-B14F-4D97-AF65-F5344CB8AC3E}">
        <p14:creationId xmlns:p14="http://schemas.microsoft.com/office/powerpoint/2010/main" val="350427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52388" y="23517"/>
            <a:ext cx="1055833" cy="1525093"/>
          </a:xfrm>
          <a:prstGeom prst="rect">
            <a:avLst/>
          </a:prstGeom>
        </p:spPr>
      </p:pic>
      <p:grpSp>
        <p:nvGrpSpPr>
          <p:cNvPr id="19" name="Group 18"/>
          <p:cNvGrpSpPr/>
          <p:nvPr/>
        </p:nvGrpSpPr>
        <p:grpSpPr>
          <a:xfrm>
            <a:off x="596789" y="-292735"/>
            <a:ext cx="8398206" cy="3823664"/>
            <a:chOff x="-1991816" y="1120854"/>
            <a:chExt cx="10300660" cy="3823664"/>
          </a:xfrm>
        </p:grpSpPr>
        <p:pic>
          <p:nvPicPr>
            <p:cNvPr id="16" name="Picture 1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1441" b="25332"/>
            <a:stretch/>
          </p:blipFill>
          <p:spPr>
            <a:xfrm>
              <a:off x="-714895" y="1956091"/>
              <a:ext cx="8046720" cy="1924328"/>
            </a:xfrm>
            <a:prstGeom prst="rect">
              <a:avLst/>
            </a:prstGeom>
          </p:spPr>
        </p:pic>
        <p:sp>
          <p:nvSpPr>
            <p:cNvPr id="10" name="Rounded Rectangle 9"/>
            <p:cNvSpPr/>
            <p:nvPr/>
          </p:nvSpPr>
          <p:spPr>
            <a:xfrm>
              <a:off x="-1991816" y="1845797"/>
              <a:ext cx="10300660" cy="3098721"/>
            </a:xfrm>
            <a:prstGeom prst="roundRect">
              <a:avLst/>
            </a:prstGeom>
            <a:solidFill>
              <a:schemeClr val="accent6">
                <a:lumMod val="20000"/>
                <a:lumOff val="80000"/>
              </a:schemeClr>
            </a:solid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Em</a:t>
              </a:r>
              <a:r>
                <a:rPr kumimoji="0" lang="en-US" sz="4400" b="1" i="0" u="none" strike="noStrike" kern="1200" cap="none" spc="0" normalizeH="0" baseline="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hãy</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nêu</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những</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điều</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kiện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cần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có</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khi</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muốn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tham</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gia</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thuyết</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trình</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tranh</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luận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một</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vấn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đề</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đó</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srgbClr val="FD7F77">
                    <a:lumMod val="75000"/>
                  </a:srgbClr>
                </a:solidFill>
                <a:effectLst/>
                <a:uLnTx/>
                <a:uFillTx/>
                <a:latin typeface="Calibri" panose="020F0502020204030204" pitchFamily="34" charset="0"/>
                <a:ea typeface="+mn-ea"/>
                <a:cs typeface="Calibri" panose="020F0502020204030204" pitchFamily="34" charset="0"/>
              </a:endParaRPr>
            </a:p>
          </p:txBody>
        </p:sp>
        <p:pic>
          <p:nvPicPr>
            <p:cNvPr id="17" name="Picture 1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1665" b="63041"/>
            <a:stretch/>
          </p:blipFill>
          <p:spPr>
            <a:xfrm>
              <a:off x="-714895" y="1588259"/>
              <a:ext cx="7924800" cy="515389"/>
            </a:xfrm>
            <a:prstGeom prst="rect">
              <a:avLst/>
            </a:prstGeom>
          </p:spPr>
        </p:pic>
        <p:pic>
          <p:nvPicPr>
            <p:cNvPr id="18" name="Picture 17"/>
            <p:cNvPicPr>
              <a:picLocks noChangeAspect="1"/>
            </p:cNvPicPr>
            <p:nvPr/>
          </p:nvPicPr>
          <p:blipFill>
            <a:blip r:embed="rId6">
              <a:clrChange>
                <a:clrFrom>
                  <a:srgbClr val="FFFFFF"/>
                </a:clrFrom>
                <a:clrTo>
                  <a:srgbClr val="FFFFFF">
                    <a:alpha val="0"/>
                  </a:srgbClr>
                </a:clrTo>
              </a:clrChange>
            </a:blip>
            <a:stretch>
              <a:fillRect/>
            </a:stretch>
          </p:blipFill>
          <p:spPr>
            <a:xfrm>
              <a:off x="2879623" y="1120854"/>
              <a:ext cx="899606" cy="973953"/>
            </a:xfrm>
            <a:prstGeom prst="rect">
              <a:avLst/>
            </a:prstGeom>
          </p:spPr>
        </p:pic>
      </p:grpSp>
      <p:grpSp>
        <p:nvGrpSpPr>
          <p:cNvPr id="28" name="Group 27"/>
          <p:cNvGrpSpPr/>
          <p:nvPr/>
        </p:nvGrpSpPr>
        <p:grpSpPr>
          <a:xfrm>
            <a:off x="7668286" y="2687776"/>
            <a:ext cx="903194" cy="1052586"/>
            <a:chOff x="801204" y="3134873"/>
            <a:chExt cx="2350838" cy="1671009"/>
          </a:xfrm>
        </p:grpSpPr>
        <p:pic>
          <p:nvPicPr>
            <p:cNvPr id="29" name="Google Shape;605;p73"/>
            <p:cNvPicPr preferRelativeResize="0"/>
            <p:nvPr/>
          </p:nvPicPr>
          <p:blipFill>
            <a:blip r:embed="rId7">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8"/>
            <a:stretch>
              <a:fillRect/>
            </a:stretch>
          </p:blipFill>
          <p:spPr>
            <a:xfrm>
              <a:off x="946091" y="3348764"/>
              <a:ext cx="1976993" cy="1233353"/>
            </a:xfrm>
            <a:prstGeom prst="rect">
              <a:avLst/>
            </a:prstGeom>
          </p:spPr>
        </p:pic>
      </p:grpSp>
      <p:pic>
        <p:nvPicPr>
          <p:cNvPr id="34" name="Google Shape;605;p73"/>
          <p:cNvPicPr preferRelativeResize="0"/>
          <p:nvPr/>
        </p:nvPicPr>
        <p:blipFill>
          <a:blip r:embed="rId7">
            <a:alphaModFix/>
          </a:blip>
          <a:stretch>
            <a:fillRect/>
          </a:stretch>
        </p:blipFill>
        <p:spPr>
          <a:xfrm rot="10800000">
            <a:off x="8994995" y="1146728"/>
            <a:ext cx="2169621" cy="1671009"/>
          </a:xfrm>
          <a:prstGeom prst="rect">
            <a:avLst/>
          </a:prstGeom>
          <a:noFill/>
          <a:ln>
            <a:noFill/>
          </a:ln>
        </p:spPr>
      </p:pic>
      <p:pic>
        <p:nvPicPr>
          <p:cNvPr id="49" name="Google Shape;605;p73"/>
          <p:cNvPicPr preferRelativeResize="0"/>
          <p:nvPr/>
        </p:nvPicPr>
        <p:blipFill>
          <a:blip r:embed="rId7">
            <a:alphaModFix/>
          </a:blip>
          <a:stretch>
            <a:fillRect/>
          </a:stretch>
        </p:blipFill>
        <p:spPr>
          <a:xfrm rot="10800000">
            <a:off x="7635988" y="3872754"/>
            <a:ext cx="935495" cy="1146140"/>
          </a:xfrm>
          <a:prstGeom prst="rect">
            <a:avLst/>
          </a:prstGeom>
          <a:noFill/>
          <a:ln>
            <a:noFill/>
          </a:ln>
        </p:spPr>
      </p:pic>
      <p:pic>
        <p:nvPicPr>
          <p:cNvPr id="47" name="Picture 46"/>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7762573" y="3915687"/>
            <a:ext cx="633932" cy="1103208"/>
          </a:xfrm>
          <a:prstGeom prst="rect">
            <a:avLst/>
          </a:prstGeom>
        </p:spPr>
      </p:pic>
      <p:sp>
        <p:nvSpPr>
          <p:cNvPr id="2" name="TextBox 1"/>
          <p:cNvSpPr txBox="1"/>
          <p:nvPr/>
        </p:nvSpPr>
        <p:spPr>
          <a:xfrm>
            <a:off x="761999" y="3048000"/>
            <a:ext cx="7000573" cy="830997"/>
          </a:xfrm>
          <a:prstGeom prst="rect">
            <a:avLst/>
          </a:prstGeom>
          <a:noFill/>
        </p:spPr>
        <p:txBody>
          <a:bodyPr wrap="square" rtlCol="0">
            <a:spAutoFit/>
          </a:bodyPr>
          <a:lstStyle/>
          <a:p>
            <a:r>
              <a:rPr lang="vi-VN" sz="2400" b="1" dirty="0"/>
              <a:t>Phải có hiểu biết về vấn đề được thuyết trình, tranh luận</a:t>
            </a:r>
            <a:r>
              <a:rPr lang="vi-VN" dirty="0"/>
              <a:t>.</a:t>
            </a:r>
            <a:endParaRPr lang="en-US" dirty="0"/>
          </a:p>
        </p:txBody>
      </p:sp>
      <p:sp>
        <p:nvSpPr>
          <p:cNvPr id="30" name="TextBox 29"/>
          <p:cNvSpPr txBox="1"/>
          <p:nvPr/>
        </p:nvSpPr>
        <p:spPr>
          <a:xfrm>
            <a:off x="893164" y="4339425"/>
            <a:ext cx="6629400" cy="830997"/>
          </a:xfrm>
          <a:prstGeom prst="rect">
            <a:avLst/>
          </a:prstGeom>
          <a:noFill/>
        </p:spPr>
        <p:txBody>
          <a:bodyPr wrap="square" rtlCol="0">
            <a:spAutoFit/>
          </a:bodyPr>
          <a:lstStyle/>
          <a:p>
            <a:r>
              <a:rPr lang="vi-VN" sz="2400" b="1" dirty="0"/>
              <a:t>Phải có ý kiến riêng về vấn đề được thuyết trình, tranh luận</a:t>
            </a:r>
            <a:r>
              <a:rPr lang="vi-VN" dirty="0" smtClean="0"/>
              <a:t>.</a:t>
            </a:r>
            <a:endParaRPr lang="en-US" dirty="0"/>
          </a:p>
        </p:txBody>
      </p:sp>
      <p:sp>
        <p:nvSpPr>
          <p:cNvPr id="33" name="TextBox 32"/>
          <p:cNvSpPr txBox="1"/>
          <p:nvPr/>
        </p:nvSpPr>
        <p:spPr>
          <a:xfrm>
            <a:off x="918148" y="5486400"/>
            <a:ext cx="6629400" cy="461665"/>
          </a:xfrm>
          <a:prstGeom prst="rect">
            <a:avLst/>
          </a:prstGeom>
          <a:noFill/>
        </p:spPr>
        <p:txBody>
          <a:bodyPr wrap="square" rtlCol="0">
            <a:spAutoFit/>
          </a:bodyPr>
          <a:lstStyle/>
          <a:p>
            <a:r>
              <a:rPr lang="en-US" sz="2400" b="1" dirty="0" err="1">
                <a:latin typeface="Arial" pitchFamily="34" charset="0"/>
                <a:cs typeface="Arial" pitchFamily="34" charset="0"/>
              </a:rPr>
              <a:t>Phải</a:t>
            </a:r>
            <a:r>
              <a:rPr lang="en-US" sz="2400" b="1" dirty="0">
                <a:latin typeface="Arial" pitchFamily="34" charset="0"/>
                <a:cs typeface="Arial" pitchFamily="34" charset="0"/>
              </a:rPr>
              <a:t> </a:t>
            </a:r>
            <a:r>
              <a:rPr lang="en-US" sz="2400" b="1" dirty="0" err="1">
                <a:latin typeface="Arial" pitchFamily="34" charset="0"/>
                <a:cs typeface="Arial" pitchFamily="34" charset="0"/>
              </a:rPr>
              <a:t>biết</a:t>
            </a:r>
            <a:r>
              <a:rPr lang="en-US" sz="2400" b="1" dirty="0">
                <a:latin typeface="Arial" pitchFamily="34" charset="0"/>
                <a:cs typeface="Arial" pitchFamily="34" charset="0"/>
              </a:rPr>
              <a:t> </a:t>
            </a:r>
            <a:r>
              <a:rPr lang="en-US" sz="2400" b="1" dirty="0" err="1">
                <a:latin typeface="Arial" pitchFamily="34" charset="0"/>
                <a:cs typeface="Arial" pitchFamily="34" charset="0"/>
              </a:rPr>
              <a:t>cách</a:t>
            </a:r>
            <a:r>
              <a:rPr lang="en-US" sz="2400" b="1" dirty="0">
                <a:latin typeface="Arial" pitchFamily="34" charset="0"/>
                <a:cs typeface="Arial" pitchFamily="34" charset="0"/>
              </a:rPr>
              <a:t> </a:t>
            </a:r>
            <a:r>
              <a:rPr lang="en-US" sz="2400" b="1" dirty="0" err="1">
                <a:latin typeface="Arial" pitchFamily="34" charset="0"/>
                <a:cs typeface="Arial" pitchFamily="34" charset="0"/>
              </a:rPr>
              <a:t>nêu</a:t>
            </a:r>
            <a:r>
              <a:rPr lang="en-US" sz="2400" b="1" dirty="0">
                <a:latin typeface="Arial" pitchFamily="34" charset="0"/>
                <a:cs typeface="Arial" pitchFamily="34" charset="0"/>
              </a:rPr>
              <a:t> </a:t>
            </a:r>
            <a:r>
              <a:rPr lang="en-US" sz="2400" b="1" dirty="0" err="1">
                <a:latin typeface="Arial" pitchFamily="34" charset="0"/>
                <a:cs typeface="Arial" pitchFamily="34" charset="0"/>
              </a:rPr>
              <a:t>lí</a:t>
            </a:r>
            <a:r>
              <a:rPr lang="en-US" sz="2400" b="1" dirty="0">
                <a:latin typeface="Arial" pitchFamily="34" charset="0"/>
                <a:cs typeface="Arial" pitchFamily="34" charset="0"/>
              </a:rPr>
              <a:t> </a:t>
            </a:r>
            <a:r>
              <a:rPr lang="en-US" sz="2400" b="1" dirty="0" err="1">
                <a:latin typeface="Arial" pitchFamily="34" charset="0"/>
                <a:cs typeface="Arial" pitchFamily="34" charset="0"/>
              </a:rPr>
              <a:t>lẽ</a:t>
            </a:r>
            <a:r>
              <a:rPr lang="en-US" sz="2400" b="1" dirty="0">
                <a:latin typeface="Arial" pitchFamily="34" charset="0"/>
                <a:cs typeface="Arial" pitchFamily="34" charset="0"/>
              </a:rPr>
              <a:t> </a:t>
            </a:r>
            <a:r>
              <a:rPr lang="en-US" sz="2400" b="1" dirty="0" err="1">
                <a:latin typeface="Arial" pitchFamily="34" charset="0"/>
                <a:cs typeface="Arial" pitchFamily="34" charset="0"/>
              </a:rPr>
              <a:t>và</a:t>
            </a:r>
            <a:r>
              <a:rPr lang="en-US" sz="2400" b="1" dirty="0">
                <a:latin typeface="Arial" pitchFamily="34" charset="0"/>
                <a:cs typeface="Arial" pitchFamily="34" charset="0"/>
              </a:rPr>
              <a:t> </a:t>
            </a:r>
            <a:r>
              <a:rPr lang="en-US" sz="2400" b="1" dirty="0" err="1">
                <a:latin typeface="Arial" pitchFamily="34" charset="0"/>
                <a:cs typeface="Arial" pitchFamily="34" charset="0"/>
              </a:rPr>
              <a:t>dẫn</a:t>
            </a:r>
            <a:r>
              <a:rPr lang="en-US" sz="2400" b="1" dirty="0">
                <a:latin typeface="Arial" pitchFamily="34" charset="0"/>
                <a:cs typeface="Arial" pitchFamily="34" charset="0"/>
              </a:rPr>
              <a:t> </a:t>
            </a:r>
            <a:r>
              <a:rPr lang="en-US" sz="2400" b="1" dirty="0" err="1">
                <a:latin typeface="Arial" pitchFamily="34" charset="0"/>
                <a:cs typeface="Arial" pitchFamily="34" charset="0"/>
              </a:rPr>
              <a:t>chứng</a:t>
            </a:r>
            <a:r>
              <a:rPr lang="en-US" sz="2400" b="1" dirty="0">
                <a:latin typeface="Arial" pitchFamily="34" charset="0"/>
                <a:cs typeface="Arial" pitchFamily="34" charset="0"/>
              </a:rPr>
              <a:t>.</a:t>
            </a:r>
            <a:r>
              <a:rPr lang="vi-VN" dirty="0" smtClean="0"/>
              <a:t>.</a:t>
            </a:r>
            <a:endParaRPr lang="en-US" dirty="0"/>
          </a:p>
        </p:txBody>
      </p:sp>
    </p:spTree>
    <p:extLst>
      <p:ext uri="{BB962C8B-B14F-4D97-AF65-F5344CB8AC3E}">
        <p14:creationId xmlns:p14="http://schemas.microsoft.com/office/powerpoint/2010/main" val="3543906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52388" y="23517"/>
            <a:ext cx="1055833" cy="1525093"/>
          </a:xfrm>
          <a:prstGeom prst="rect">
            <a:avLst/>
          </a:prstGeom>
        </p:spPr>
      </p:pic>
      <p:grpSp>
        <p:nvGrpSpPr>
          <p:cNvPr id="19" name="Group 18"/>
          <p:cNvGrpSpPr/>
          <p:nvPr/>
        </p:nvGrpSpPr>
        <p:grpSpPr>
          <a:xfrm>
            <a:off x="596789" y="-292735"/>
            <a:ext cx="8398206" cy="2759565"/>
            <a:chOff x="-1991816" y="1120854"/>
            <a:chExt cx="10300660" cy="2759565"/>
          </a:xfrm>
        </p:grpSpPr>
        <p:pic>
          <p:nvPicPr>
            <p:cNvPr id="16" name="Picture 1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1441" b="25332"/>
            <a:stretch/>
          </p:blipFill>
          <p:spPr>
            <a:xfrm>
              <a:off x="-714895" y="1956091"/>
              <a:ext cx="8046720" cy="1924328"/>
            </a:xfrm>
            <a:prstGeom prst="rect">
              <a:avLst/>
            </a:prstGeom>
          </p:spPr>
        </p:pic>
        <p:sp>
          <p:nvSpPr>
            <p:cNvPr id="10" name="Rounded Rectangle 9"/>
            <p:cNvSpPr/>
            <p:nvPr/>
          </p:nvSpPr>
          <p:spPr>
            <a:xfrm>
              <a:off x="-1991816" y="1845797"/>
              <a:ext cx="10300660" cy="1600438"/>
            </a:xfrm>
            <a:prstGeom prst="roundRect">
              <a:avLst/>
            </a:prstGeom>
            <a:solidFill>
              <a:schemeClr val="accent6">
                <a:lumMod val="20000"/>
                <a:lumOff val="80000"/>
              </a:schemeClr>
            </a:solid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Khi</a:t>
              </a:r>
              <a:r>
                <a:rPr kumimoji="0" lang="en-US" sz="4400" b="1" i="0" u="none" strike="noStrike" kern="1200" cap="none" spc="0" normalizeH="0" baseline="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thuyết</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trình</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tranh</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luận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người</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nói</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cần</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có</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thái</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độ</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như</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thế</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noProof="0" dirty="0" smtClean="0">
                  <a:ln>
                    <a:noFill/>
                  </a:ln>
                  <a:solidFill>
                    <a:srgbClr val="FD7F77">
                      <a:lumMod val="75000"/>
                    </a:srgbClr>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srgbClr val="FD7F77">
                    <a:lumMod val="75000"/>
                  </a:srgbClr>
                </a:solidFill>
                <a:effectLst/>
                <a:uLnTx/>
                <a:uFillTx/>
                <a:latin typeface="Calibri" panose="020F0502020204030204" pitchFamily="34" charset="0"/>
                <a:ea typeface="+mn-ea"/>
                <a:cs typeface="Calibri" panose="020F0502020204030204" pitchFamily="34" charset="0"/>
              </a:endParaRPr>
            </a:p>
          </p:txBody>
        </p:sp>
        <p:pic>
          <p:nvPicPr>
            <p:cNvPr id="17" name="Picture 1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1665" b="63041"/>
            <a:stretch/>
          </p:blipFill>
          <p:spPr>
            <a:xfrm>
              <a:off x="-714895" y="1588259"/>
              <a:ext cx="7924800" cy="515389"/>
            </a:xfrm>
            <a:prstGeom prst="rect">
              <a:avLst/>
            </a:prstGeom>
          </p:spPr>
        </p:pic>
        <p:pic>
          <p:nvPicPr>
            <p:cNvPr id="18" name="Picture 17"/>
            <p:cNvPicPr>
              <a:picLocks noChangeAspect="1"/>
            </p:cNvPicPr>
            <p:nvPr/>
          </p:nvPicPr>
          <p:blipFill>
            <a:blip r:embed="rId6">
              <a:clrChange>
                <a:clrFrom>
                  <a:srgbClr val="FFFFFF"/>
                </a:clrFrom>
                <a:clrTo>
                  <a:srgbClr val="FFFFFF">
                    <a:alpha val="0"/>
                  </a:srgbClr>
                </a:clrTo>
              </a:clrChange>
            </a:blip>
            <a:stretch>
              <a:fillRect/>
            </a:stretch>
          </p:blipFill>
          <p:spPr>
            <a:xfrm>
              <a:off x="2879623" y="1120854"/>
              <a:ext cx="899606" cy="973953"/>
            </a:xfrm>
            <a:prstGeom prst="rect">
              <a:avLst/>
            </a:prstGeom>
          </p:spPr>
        </p:pic>
      </p:grpSp>
      <p:grpSp>
        <p:nvGrpSpPr>
          <p:cNvPr id="28" name="Group 27"/>
          <p:cNvGrpSpPr/>
          <p:nvPr/>
        </p:nvGrpSpPr>
        <p:grpSpPr>
          <a:xfrm>
            <a:off x="7668286" y="2687776"/>
            <a:ext cx="903194" cy="1052586"/>
            <a:chOff x="801204" y="3134873"/>
            <a:chExt cx="2350838" cy="1671009"/>
          </a:xfrm>
        </p:grpSpPr>
        <p:pic>
          <p:nvPicPr>
            <p:cNvPr id="29" name="Google Shape;605;p73"/>
            <p:cNvPicPr preferRelativeResize="0"/>
            <p:nvPr/>
          </p:nvPicPr>
          <p:blipFill>
            <a:blip r:embed="rId7">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8"/>
            <a:stretch>
              <a:fillRect/>
            </a:stretch>
          </p:blipFill>
          <p:spPr>
            <a:xfrm>
              <a:off x="946091" y="3348764"/>
              <a:ext cx="1976993" cy="1233353"/>
            </a:xfrm>
            <a:prstGeom prst="rect">
              <a:avLst/>
            </a:prstGeom>
          </p:spPr>
        </p:pic>
      </p:grpSp>
      <p:pic>
        <p:nvPicPr>
          <p:cNvPr id="34" name="Google Shape;605;p73"/>
          <p:cNvPicPr preferRelativeResize="0"/>
          <p:nvPr/>
        </p:nvPicPr>
        <p:blipFill>
          <a:blip r:embed="rId7">
            <a:alphaModFix/>
          </a:blip>
          <a:stretch>
            <a:fillRect/>
          </a:stretch>
        </p:blipFill>
        <p:spPr>
          <a:xfrm rot="10800000">
            <a:off x="8994995" y="1146728"/>
            <a:ext cx="2169621" cy="1671009"/>
          </a:xfrm>
          <a:prstGeom prst="rect">
            <a:avLst/>
          </a:prstGeom>
          <a:noFill/>
          <a:ln>
            <a:noFill/>
          </a:ln>
        </p:spPr>
      </p:pic>
      <p:pic>
        <p:nvPicPr>
          <p:cNvPr id="49" name="Google Shape;605;p73"/>
          <p:cNvPicPr preferRelativeResize="0"/>
          <p:nvPr/>
        </p:nvPicPr>
        <p:blipFill>
          <a:blip r:embed="rId7">
            <a:alphaModFix/>
          </a:blip>
          <a:stretch>
            <a:fillRect/>
          </a:stretch>
        </p:blipFill>
        <p:spPr>
          <a:xfrm rot="10800000">
            <a:off x="7635988" y="3872754"/>
            <a:ext cx="935495" cy="1146140"/>
          </a:xfrm>
          <a:prstGeom prst="rect">
            <a:avLst/>
          </a:prstGeom>
          <a:noFill/>
          <a:ln>
            <a:noFill/>
          </a:ln>
        </p:spPr>
      </p:pic>
      <p:pic>
        <p:nvPicPr>
          <p:cNvPr id="47" name="Picture 46"/>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7762573" y="3915687"/>
            <a:ext cx="633932" cy="1103208"/>
          </a:xfrm>
          <a:prstGeom prst="rect">
            <a:avLst/>
          </a:prstGeom>
        </p:spPr>
      </p:pic>
      <p:sp>
        <p:nvSpPr>
          <p:cNvPr id="14" name="TextBox 13"/>
          <p:cNvSpPr txBox="1"/>
          <p:nvPr/>
        </p:nvSpPr>
        <p:spPr>
          <a:xfrm>
            <a:off x="228599" y="2983236"/>
            <a:ext cx="8766395" cy="830997"/>
          </a:xfrm>
          <a:prstGeom prst="rect">
            <a:avLst/>
          </a:prstGeom>
          <a:noFill/>
        </p:spPr>
        <p:txBody>
          <a:bodyPr wrap="square" rtlCol="0">
            <a:spAutoFit/>
          </a:bodyPr>
          <a:lstStyle/>
          <a:p>
            <a:r>
              <a:rPr lang="en-US" sz="2400" b="1" dirty="0" err="1" smtClean="0">
                <a:latin typeface="Arial" pitchFamily="34" charset="0"/>
                <a:cs typeface="Arial" pitchFamily="34" charset="0"/>
              </a:rPr>
              <a:t>Thái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độ</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ôn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tồn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nhã</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nhặn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hoà</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nhã</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tôn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trọng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người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đối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thoại</a:t>
            </a:r>
            <a:r>
              <a:rPr lang="en-US" sz="2400" b="1" dirty="0" smtClean="0">
                <a:latin typeface="Arial" pitchFamily="34" charset="0"/>
                <a:cs typeface="Arial" pitchFamily="34" charset="0"/>
              </a:rPr>
              <a:t>.</a:t>
            </a:r>
            <a:r>
              <a:rPr lang="vi-VN" dirty="0" smtClean="0"/>
              <a:t>.</a:t>
            </a:r>
            <a:endParaRPr lang="en-US" dirty="0"/>
          </a:p>
        </p:txBody>
      </p:sp>
      <p:sp>
        <p:nvSpPr>
          <p:cNvPr id="15" name="TextBox 14"/>
          <p:cNvSpPr txBox="1"/>
          <p:nvPr/>
        </p:nvSpPr>
        <p:spPr>
          <a:xfrm>
            <a:off x="347625" y="3954897"/>
            <a:ext cx="8766395" cy="830997"/>
          </a:xfrm>
          <a:prstGeom prst="rect">
            <a:avLst/>
          </a:prstGeom>
          <a:noFill/>
        </p:spPr>
        <p:txBody>
          <a:bodyPr wrap="square" rtlCol="0">
            <a:spAutoFit/>
          </a:bodyPr>
          <a:lstStyle/>
          <a:p>
            <a:r>
              <a:rPr lang="en-US" sz="2400" b="1" dirty="0" err="1" smtClean="0">
                <a:latin typeface="Arial" pitchFamily="34" charset="0"/>
                <a:cs typeface="Arial" pitchFamily="34" charset="0"/>
              </a:rPr>
              <a:t>Tránh</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nóng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nảy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vội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vàng</a:t>
            </a:r>
            <a:r>
              <a:rPr lang="en-US" sz="2400" b="1" dirty="0" smtClean="0">
                <a:latin typeface="Arial" pitchFamily="34" charset="0"/>
                <a:cs typeface="Arial" pitchFamily="34" charset="0"/>
              </a:rPr>
              <a:t> hay </a:t>
            </a:r>
            <a:r>
              <a:rPr lang="en-US" sz="2400" b="1" dirty="0" err="1" smtClean="0">
                <a:latin typeface="Arial" pitchFamily="34" charset="0"/>
                <a:cs typeface="Arial" pitchFamily="34" charset="0"/>
              </a:rPr>
              <a:t>bảo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thủ</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không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chịu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nghe</a:t>
            </a:r>
            <a:r>
              <a:rPr lang="en-US" sz="2400" b="1" dirty="0" smtClean="0">
                <a:latin typeface="Arial" pitchFamily="34" charset="0"/>
                <a:cs typeface="Arial" pitchFamily="34" charset="0"/>
              </a:rPr>
              <a:t> ý </a:t>
            </a:r>
            <a:r>
              <a:rPr lang="en-US" sz="2400" b="1" dirty="0" err="1" smtClean="0">
                <a:latin typeface="Arial" pitchFamily="34" charset="0"/>
                <a:cs typeface="Arial" pitchFamily="34" charset="0"/>
              </a:rPr>
              <a:t>kiến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đúng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của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người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khác</a:t>
            </a:r>
            <a:endParaRPr lang="en-US" dirty="0"/>
          </a:p>
        </p:txBody>
      </p:sp>
    </p:spTree>
    <p:extLst>
      <p:ext uri="{BB962C8B-B14F-4D97-AF65-F5344CB8AC3E}">
        <p14:creationId xmlns:p14="http://schemas.microsoft.com/office/powerpoint/2010/main" val="3973554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9E16963-7A9D-437B-AF93-1FC01282134C}"/>
              </a:ext>
            </a:extLst>
          </p:cNvPr>
          <p:cNvSpPr/>
          <p:nvPr/>
        </p:nvSpPr>
        <p:spPr>
          <a:xfrm>
            <a:off x="1215955" y="249150"/>
            <a:ext cx="7518829" cy="9745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Trình</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a:t>
            </a: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bày</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ý </a:t>
            </a: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kiến</a:t>
            </a:r>
            <a:endParaRPr lang="en-US" sz="5400" b="1" dirty="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endParaRPr>
          </a:p>
        </p:txBody>
      </p:sp>
      <p:sp>
        <p:nvSpPr>
          <p:cNvPr id="23" name="Freeform 27"/>
          <p:cNvSpPr>
            <a:spLocks noChangeArrowheads="1"/>
          </p:cNvSpPr>
          <p:nvPr/>
        </p:nvSpPr>
        <p:spPr bwMode="auto">
          <a:xfrm>
            <a:off x="2846447" y="5170406"/>
            <a:ext cx="233609" cy="243942"/>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97"/>
          <p:cNvSpPr>
            <a:spLocks noChangeArrowheads="1"/>
          </p:cNvSpPr>
          <p:nvPr/>
        </p:nvSpPr>
        <p:spPr bwMode="auto">
          <a:xfrm>
            <a:off x="2565751" y="3706187"/>
            <a:ext cx="230342" cy="263545"/>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 name="组合 6"/>
          <p:cNvGrpSpPr/>
          <p:nvPr/>
        </p:nvGrpSpPr>
        <p:grpSpPr>
          <a:xfrm>
            <a:off x="4764" y="5919470"/>
            <a:ext cx="9151144" cy="974090"/>
            <a:chOff x="10" y="8578"/>
            <a:chExt cx="19215" cy="2278"/>
          </a:xfrm>
        </p:grpSpPr>
        <p:pic>
          <p:nvPicPr>
            <p:cNvPr id="18" name="图片 17"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9" name="图片 18"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pic>
        <p:nvPicPr>
          <p:cNvPr id="22" name="图片 4" descr="C:\Users\Administrator\Desktop\3f9e9544b09387eac2ac7344d3649642.png3f9e9544b09387eac2ac7344d3649642">
            <a:extLst>
              <a:ext uri="{FF2B5EF4-FFF2-40B4-BE49-F238E27FC236}">
                <a16:creationId xmlns:a16="http://schemas.microsoft.com/office/drawing/2014/main" xmlns="" id="{83E9518F-6EC4-4AE1-9EE4-915C3868DF6F}"/>
              </a:ext>
            </a:extLst>
          </p:cNvPr>
          <p:cNvPicPr>
            <a:picLocks noChangeAspect="1"/>
          </p:cNvPicPr>
          <p:nvPr/>
        </p:nvPicPr>
        <p:blipFill>
          <a:blip r:embed="rId4"/>
          <a:srcRect/>
          <a:stretch>
            <a:fillRect/>
          </a:stretch>
        </p:blipFill>
        <p:spPr>
          <a:xfrm>
            <a:off x="-140562" y="3064942"/>
            <a:ext cx="2713034" cy="4124879"/>
          </a:xfrm>
          <a:prstGeom prst="rect">
            <a:avLst/>
          </a:prstGeom>
        </p:spPr>
      </p:pic>
      <p:sp>
        <p:nvSpPr>
          <p:cNvPr id="3" name="TextBox 2">
            <a:extLst>
              <a:ext uri="{FF2B5EF4-FFF2-40B4-BE49-F238E27FC236}">
                <a16:creationId xmlns:a16="http://schemas.microsoft.com/office/drawing/2014/main" xmlns="" id="{D74A33B9-2051-4828-9D39-9877C4BDBF4D}"/>
              </a:ext>
            </a:extLst>
          </p:cNvPr>
          <p:cNvSpPr txBox="1"/>
          <p:nvPr/>
        </p:nvSpPr>
        <p:spPr>
          <a:xfrm>
            <a:off x="381000" y="1828800"/>
            <a:ext cx="8534400" cy="584775"/>
          </a:xfrm>
          <a:prstGeom prst="rect">
            <a:avLst/>
          </a:prstGeom>
          <a:noFill/>
        </p:spPr>
        <p:txBody>
          <a:bodyPr wrap="square" rtlCol="0">
            <a:spAutoFit/>
          </a:bodyPr>
          <a:lstStyle/>
          <a:p>
            <a:r>
              <a:rPr lang="en-US" sz="3200" b="1" dirty="0" err="1" smtClean="0">
                <a:solidFill>
                  <a:srgbClr val="00B050">
                    <a:lumMod val="75000"/>
                  </a:srgbClr>
                </a:solidFill>
              </a:rPr>
              <a:t>Vấn</a:t>
            </a:r>
            <a:r>
              <a:rPr lang="en-US" sz="3200" b="1" dirty="0" smtClean="0">
                <a:solidFill>
                  <a:srgbClr val="00B050">
                    <a:lumMod val="75000"/>
                  </a:srgbClr>
                </a:solidFill>
              </a:rPr>
              <a:t> </a:t>
            </a:r>
            <a:r>
              <a:rPr lang="en-US" sz="3200" b="1" dirty="0" err="1" smtClean="0">
                <a:solidFill>
                  <a:srgbClr val="00B050">
                    <a:lumMod val="75000"/>
                  </a:srgbClr>
                </a:solidFill>
              </a:rPr>
              <a:t>đề</a:t>
            </a:r>
            <a:r>
              <a:rPr lang="en-US" sz="3200" b="1" dirty="0" smtClean="0">
                <a:solidFill>
                  <a:srgbClr val="00B050">
                    <a:lumMod val="75000"/>
                  </a:srgbClr>
                </a:solidFill>
              </a:rPr>
              <a:t> </a:t>
            </a:r>
            <a:r>
              <a:rPr lang="en-US" sz="3200" b="1" dirty="0" err="1" smtClean="0">
                <a:solidFill>
                  <a:srgbClr val="00B050">
                    <a:lumMod val="75000"/>
                  </a:srgbClr>
                </a:solidFill>
              </a:rPr>
              <a:t>bạo</a:t>
            </a:r>
            <a:r>
              <a:rPr lang="en-US" sz="3200" b="1" dirty="0" smtClean="0">
                <a:solidFill>
                  <a:srgbClr val="00B050">
                    <a:lumMod val="75000"/>
                  </a:srgbClr>
                </a:solidFill>
              </a:rPr>
              <a:t> </a:t>
            </a:r>
            <a:r>
              <a:rPr lang="en-US" sz="3200" b="1" dirty="0" err="1" smtClean="0">
                <a:solidFill>
                  <a:srgbClr val="00B050">
                    <a:lumMod val="75000"/>
                  </a:srgbClr>
                </a:solidFill>
              </a:rPr>
              <a:t>lực</a:t>
            </a:r>
            <a:r>
              <a:rPr lang="en-US" sz="3200" b="1" dirty="0" smtClean="0">
                <a:solidFill>
                  <a:srgbClr val="00B050">
                    <a:lumMod val="75000"/>
                  </a:srgbClr>
                </a:solidFill>
              </a:rPr>
              <a:t> </a:t>
            </a:r>
            <a:r>
              <a:rPr lang="en-US" sz="3200" b="1" dirty="0" err="1" smtClean="0">
                <a:solidFill>
                  <a:srgbClr val="00B050">
                    <a:lumMod val="75000"/>
                  </a:srgbClr>
                </a:solidFill>
              </a:rPr>
              <a:t>học</a:t>
            </a:r>
            <a:r>
              <a:rPr lang="en-US" sz="3200" b="1" dirty="0" smtClean="0">
                <a:solidFill>
                  <a:srgbClr val="00B050">
                    <a:lumMod val="75000"/>
                  </a:srgbClr>
                </a:solidFill>
              </a:rPr>
              <a:t> </a:t>
            </a:r>
            <a:r>
              <a:rPr lang="en-US" sz="3200" b="1" dirty="0" err="1" smtClean="0">
                <a:solidFill>
                  <a:srgbClr val="00B050">
                    <a:lumMod val="75000"/>
                  </a:srgbClr>
                </a:solidFill>
              </a:rPr>
              <a:t>đường</a:t>
            </a:r>
            <a:r>
              <a:rPr lang="en-US" sz="3200" b="1" dirty="0" smtClean="0">
                <a:solidFill>
                  <a:srgbClr val="00B050">
                    <a:lumMod val="75000"/>
                  </a:srgbClr>
                </a:solidFill>
              </a:rPr>
              <a:t> </a:t>
            </a:r>
            <a:r>
              <a:rPr lang="en-US" sz="3200" b="1" dirty="0" err="1" smtClean="0">
                <a:solidFill>
                  <a:srgbClr val="00B050">
                    <a:lumMod val="75000"/>
                  </a:srgbClr>
                </a:solidFill>
              </a:rPr>
              <a:t>không</a:t>
            </a:r>
            <a:r>
              <a:rPr lang="en-US" sz="3200" b="1" dirty="0" smtClean="0">
                <a:solidFill>
                  <a:srgbClr val="00B050">
                    <a:lumMod val="75000"/>
                  </a:srgbClr>
                </a:solidFill>
              </a:rPr>
              <a:t> </a:t>
            </a:r>
            <a:r>
              <a:rPr lang="en-US" sz="3200" b="1" dirty="0" err="1" smtClean="0">
                <a:solidFill>
                  <a:srgbClr val="00B050">
                    <a:lumMod val="75000"/>
                  </a:srgbClr>
                </a:solidFill>
              </a:rPr>
              <a:t>của</a:t>
            </a:r>
            <a:r>
              <a:rPr lang="en-US" sz="3200" b="1" dirty="0" smtClean="0">
                <a:solidFill>
                  <a:srgbClr val="00B050">
                    <a:lumMod val="75000"/>
                  </a:srgbClr>
                </a:solidFill>
              </a:rPr>
              <a:t> </a:t>
            </a:r>
            <a:r>
              <a:rPr lang="en-US" sz="3200" b="1" dirty="0" err="1" smtClean="0">
                <a:solidFill>
                  <a:srgbClr val="00B050">
                    <a:lumMod val="75000"/>
                  </a:srgbClr>
                </a:solidFill>
              </a:rPr>
              <a:t>riêng</a:t>
            </a:r>
            <a:r>
              <a:rPr lang="en-US" sz="3200" b="1" dirty="0" smtClean="0">
                <a:solidFill>
                  <a:srgbClr val="00B050">
                    <a:lumMod val="75000"/>
                  </a:srgbClr>
                </a:solidFill>
              </a:rPr>
              <a:t> </a:t>
            </a:r>
            <a:r>
              <a:rPr lang="en-US" sz="3200" b="1" dirty="0" err="1" smtClean="0">
                <a:solidFill>
                  <a:srgbClr val="00B050">
                    <a:lumMod val="75000"/>
                  </a:srgbClr>
                </a:solidFill>
              </a:rPr>
              <a:t>ai</a:t>
            </a:r>
            <a:r>
              <a:rPr lang="en-US" sz="3200" b="1" dirty="0" smtClean="0">
                <a:solidFill>
                  <a:srgbClr val="00B050">
                    <a:lumMod val="75000"/>
                  </a:srgbClr>
                </a:solidFill>
              </a:rPr>
              <a:t>?</a:t>
            </a:r>
            <a:endParaRPr lang="vi-VN" sz="3200" b="1" dirty="0">
              <a:solidFill>
                <a:srgbClr val="00B050">
                  <a:lumMod val="75000"/>
                </a:srgbClr>
              </a:solidFill>
            </a:endParaRPr>
          </a:p>
        </p:txBody>
      </p:sp>
    </p:spTree>
    <p:extLst>
      <p:ext uri="{BB962C8B-B14F-4D97-AF65-F5344CB8AC3E}">
        <p14:creationId xmlns:p14="http://schemas.microsoft.com/office/powerpoint/2010/main" val="359436006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9E16963-7A9D-437B-AF93-1FC01282134C}"/>
              </a:ext>
            </a:extLst>
          </p:cNvPr>
          <p:cNvSpPr/>
          <p:nvPr/>
        </p:nvSpPr>
        <p:spPr>
          <a:xfrm>
            <a:off x="1371600" y="249150"/>
            <a:ext cx="7363184" cy="9745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Gợi</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ý</a:t>
            </a:r>
            <a:endParaRPr lang="en-US" sz="5400" b="1" dirty="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endParaRPr>
          </a:p>
        </p:txBody>
      </p:sp>
      <p:sp>
        <p:nvSpPr>
          <p:cNvPr id="21" name="Freeform 65"/>
          <p:cNvSpPr>
            <a:spLocks noChangeArrowheads="1"/>
          </p:cNvSpPr>
          <p:nvPr/>
        </p:nvSpPr>
        <p:spPr bwMode="auto">
          <a:xfrm>
            <a:off x="519652" y="2286000"/>
            <a:ext cx="406936" cy="537991"/>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00994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3" name="Freeform 27"/>
          <p:cNvSpPr>
            <a:spLocks noChangeArrowheads="1"/>
          </p:cNvSpPr>
          <p:nvPr/>
        </p:nvSpPr>
        <p:spPr bwMode="auto">
          <a:xfrm>
            <a:off x="2846447" y="5170406"/>
            <a:ext cx="233609" cy="243942"/>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97"/>
          <p:cNvSpPr>
            <a:spLocks noChangeArrowheads="1"/>
          </p:cNvSpPr>
          <p:nvPr/>
        </p:nvSpPr>
        <p:spPr bwMode="auto">
          <a:xfrm>
            <a:off x="2565751" y="3706187"/>
            <a:ext cx="230342" cy="263545"/>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 name="组合 6"/>
          <p:cNvGrpSpPr/>
          <p:nvPr/>
        </p:nvGrpSpPr>
        <p:grpSpPr>
          <a:xfrm>
            <a:off x="4764" y="5919470"/>
            <a:ext cx="9151144" cy="974090"/>
            <a:chOff x="10" y="8578"/>
            <a:chExt cx="19215" cy="2278"/>
          </a:xfrm>
        </p:grpSpPr>
        <p:pic>
          <p:nvPicPr>
            <p:cNvPr id="18" name="图片 17"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9" name="图片 18"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pic>
        <p:nvPicPr>
          <p:cNvPr id="22" name="图片 4" descr="C:\Users\Administrator\Desktop\3f9e9544b09387eac2ac7344d3649642.png3f9e9544b09387eac2ac7344d3649642">
            <a:extLst>
              <a:ext uri="{FF2B5EF4-FFF2-40B4-BE49-F238E27FC236}">
                <a16:creationId xmlns:a16="http://schemas.microsoft.com/office/drawing/2014/main" xmlns="" id="{83E9518F-6EC4-4AE1-9EE4-915C3868DF6F}"/>
              </a:ext>
            </a:extLst>
          </p:cNvPr>
          <p:cNvPicPr>
            <a:picLocks noChangeAspect="1"/>
          </p:cNvPicPr>
          <p:nvPr/>
        </p:nvPicPr>
        <p:blipFill>
          <a:blip r:embed="rId4"/>
          <a:srcRect/>
          <a:stretch>
            <a:fillRect/>
          </a:stretch>
        </p:blipFill>
        <p:spPr>
          <a:xfrm>
            <a:off x="-140562" y="3064942"/>
            <a:ext cx="2713034" cy="4124879"/>
          </a:xfrm>
          <a:prstGeom prst="rect">
            <a:avLst/>
          </a:prstGeom>
        </p:spPr>
      </p:pic>
      <p:sp>
        <p:nvSpPr>
          <p:cNvPr id="3" name="TextBox 2">
            <a:extLst>
              <a:ext uri="{FF2B5EF4-FFF2-40B4-BE49-F238E27FC236}">
                <a16:creationId xmlns:a16="http://schemas.microsoft.com/office/drawing/2014/main" xmlns="" id="{D74A33B9-2051-4828-9D39-9877C4BDBF4D}"/>
              </a:ext>
            </a:extLst>
          </p:cNvPr>
          <p:cNvSpPr txBox="1"/>
          <p:nvPr/>
        </p:nvSpPr>
        <p:spPr>
          <a:xfrm>
            <a:off x="1134905" y="1665392"/>
            <a:ext cx="7162800" cy="523220"/>
          </a:xfrm>
          <a:prstGeom prst="rect">
            <a:avLst/>
          </a:prstGeom>
          <a:noFill/>
        </p:spPr>
        <p:txBody>
          <a:bodyPr wrap="square" rtlCol="0">
            <a:spAutoFit/>
          </a:bodyPr>
          <a:lstStyle/>
          <a:p>
            <a:r>
              <a:rPr lang="en-US" sz="2800" b="1" dirty="0" err="1">
                <a:solidFill>
                  <a:srgbClr val="00B050"/>
                </a:solidFill>
              </a:rPr>
              <a:t>Em</a:t>
            </a:r>
            <a:r>
              <a:rPr lang="en-US" sz="2800" b="1" dirty="0">
                <a:solidFill>
                  <a:srgbClr val="00B050"/>
                </a:solidFill>
              </a:rPr>
              <a:t> </a:t>
            </a:r>
            <a:r>
              <a:rPr lang="en-US" sz="2800" b="1" dirty="0" err="1">
                <a:solidFill>
                  <a:srgbClr val="00B050"/>
                </a:solidFill>
              </a:rPr>
              <a:t>hiểu</a:t>
            </a:r>
            <a:r>
              <a:rPr lang="en-US" sz="2800" b="1" dirty="0">
                <a:solidFill>
                  <a:srgbClr val="00B050"/>
                </a:solidFill>
              </a:rPr>
              <a:t> </a:t>
            </a:r>
            <a:r>
              <a:rPr lang="en-US" sz="2800" b="1" dirty="0" err="1">
                <a:solidFill>
                  <a:srgbClr val="00B050"/>
                </a:solidFill>
              </a:rPr>
              <a:t>thế</a:t>
            </a:r>
            <a:r>
              <a:rPr lang="en-US" sz="2800" b="1" dirty="0">
                <a:solidFill>
                  <a:srgbClr val="00B050"/>
                </a:solidFill>
              </a:rPr>
              <a:t> </a:t>
            </a:r>
            <a:r>
              <a:rPr lang="en-US" sz="2800" b="1" dirty="0" err="1">
                <a:solidFill>
                  <a:srgbClr val="00B050"/>
                </a:solidFill>
              </a:rPr>
              <a:t>nào</a:t>
            </a:r>
            <a:r>
              <a:rPr lang="en-US" sz="2800" b="1" dirty="0">
                <a:solidFill>
                  <a:srgbClr val="00B050"/>
                </a:solidFill>
              </a:rPr>
              <a:t> </a:t>
            </a:r>
            <a:r>
              <a:rPr lang="en-US" sz="2800" b="1" dirty="0" err="1">
                <a:solidFill>
                  <a:srgbClr val="00B050"/>
                </a:solidFill>
              </a:rPr>
              <a:t>là</a:t>
            </a:r>
            <a:r>
              <a:rPr lang="en-US" sz="2800" b="1" dirty="0">
                <a:solidFill>
                  <a:srgbClr val="00B050"/>
                </a:solidFill>
              </a:rPr>
              <a:t> </a:t>
            </a:r>
            <a:r>
              <a:rPr lang="en-US" sz="2800" b="1" dirty="0" err="1">
                <a:solidFill>
                  <a:srgbClr val="00B050"/>
                </a:solidFill>
              </a:rPr>
              <a:t>bạo</a:t>
            </a:r>
            <a:r>
              <a:rPr lang="en-US" sz="2800" b="1" dirty="0">
                <a:solidFill>
                  <a:srgbClr val="00B050"/>
                </a:solidFill>
              </a:rPr>
              <a:t> </a:t>
            </a:r>
            <a:r>
              <a:rPr lang="en-US" sz="2800" b="1" dirty="0" err="1">
                <a:solidFill>
                  <a:srgbClr val="00B050"/>
                </a:solidFill>
              </a:rPr>
              <a:t>lực</a:t>
            </a:r>
            <a:r>
              <a:rPr lang="en-US" sz="2800" b="1" dirty="0">
                <a:solidFill>
                  <a:srgbClr val="00B050"/>
                </a:solidFill>
              </a:rPr>
              <a:t> </a:t>
            </a:r>
            <a:r>
              <a:rPr lang="en-US" sz="2800" b="1" dirty="0" err="1">
                <a:solidFill>
                  <a:srgbClr val="00B050"/>
                </a:solidFill>
              </a:rPr>
              <a:t>học</a:t>
            </a:r>
            <a:r>
              <a:rPr lang="en-US" sz="2800" b="1" dirty="0">
                <a:solidFill>
                  <a:srgbClr val="00B050"/>
                </a:solidFill>
              </a:rPr>
              <a:t> </a:t>
            </a:r>
            <a:r>
              <a:rPr lang="en-US" sz="2800" b="1" dirty="0" err="1">
                <a:solidFill>
                  <a:srgbClr val="00B050"/>
                </a:solidFill>
              </a:rPr>
              <a:t>đường</a:t>
            </a:r>
            <a:r>
              <a:rPr lang="en-US" sz="2800" b="1" dirty="0">
                <a:solidFill>
                  <a:srgbClr val="00B050"/>
                </a:solidFill>
              </a:rPr>
              <a:t>?</a:t>
            </a:r>
          </a:p>
        </p:txBody>
      </p:sp>
      <p:sp>
        <p:nvSpPr>
          <p:cNvPr id="6" name="TextBox 5">
            <a:extLst>
              <a:ext uri="{FF2B5EF4-FFF2-40B4-BE49-F238E27FC236}">
                <a16:creationId xmlns:a16="http://schemas.microsoft.com/office/drawing/2014/main" xmlns="" id="{6577D5C2-4C1F-4F8D-91A1-CCEF9E2B4F99}"/>
              </a:ext>
            </a:extLst>
          </p:cNvPr>
          <p:cNvSpPr txBox="1"/>
          <p:nvPr/>
        </p:nvSpPr>
        <p:spPr>
          <a:xfrm>
            <a:off x="2171220" y="2806907"/>
            <a:ext cx="6652451" cy="2554545"/>
          </a:xfrm>
          <a:prstGeom prst="rect">
            <a:avLst/>
          </a:prstGeom>
          <a:noFill/>
        </p:spPr>
        <p:txBody>
          <a:bodyPr wrap="square" rtlCol="0">
            <a:spAutoFit/>
          </a:bodyPr>
          <a:lstStyle/>
          <a:p>
            <a:r>
              <a:rPr lang="en-US" sz="3200" dirty="0"/>
              <a:t>- </a:t>
            </a:r>
            <a:r>
              <a:rPr lang="en-US" sz="3200" dirty="0" err="1"/>
              <a:t>N</a:t>
            </a:r>
            <a:r>
              <a:rPr lang="en-US" sz="3200" dirty="0" err="1" smtClean="0"/>
              <a:t>hững</a:t>
            </a:r>
            <a:r>
              <a:rPr lang="en-US" sz="3200" dirty="0" smtClean="0"/>
              <a:t> </a:t>
            </a:r>
            <a:r>
              <a:rPr lang="en-US" sz="3200" dirty="0" err="1"/>
              <a:t>hành</a:t>
            </a:r>
            <a:r>
              <a:rPr lang="en-US" sz="3200" dirty="0"/>
              <a:t> vi </a:t>
            </a:r>
            <a:r>
              <a:rPr lang="en-US" sz="3200" dirty="0" err="1"/>
              <a:t>thô</a:t>
            </a:r>
            <a:r>
              <a:rPr lang="en-US" sz="3200" dirty="0"/>
              <a:t> </a:t>
            </a:r>
            <a:r>
              <a:rPr lang="en-US" sz="3200" dirty="0" err="1"/>
              <a:t>bạo</a:t>
            </a:r>
            <a:r>
              <a:rPr lang="en-US" sz="3200" dirty="0"/>
              <a:t>, </a:t>
            </a:r>
            <a:r>
              <a:rPr lang="en-US" sz="3200" dirty="0" err="1"/>
              <a:t>ngang</a:t>
            </a:r>
            <a:r>
              <a:rPr lang="en-US" sz="3200" dirty="0"/>
              <a:t> </a:t>
            </a:r>
            <a:r>
              <a:rPr lang="en-US" sz="3200" dirty="0" err="1"/>
              <a:t>ngược</a:t>
            </a:r>
            <a:r>
              <a:rPr lang="en-US" sz="3200" dirty="0"/>
              <a:t> </a:t>
            </a:r>
            <a:r>
              <a:rPr lang="en-US" sz="3200" dirty="0" err="1"/>
              <a:t>bất</a:t>
            </a:r>
            <a:r>
              <a:rPr lang="en-US" sz="3200" dirty="0"/>
              <a:t> </a:t>
            </a:r>
            <a:r>
              <a:rPr lang="en-US" sz="3200" dirty="0" err="1"/>
              <a:t>chấp</a:t>
            </a:r>
            <a:r>
              <a:rPr lang="en-US" sz="3200" dirty="0"/>
              <a:t> </a:t>
            </a:r>
            <a:r>
              <a:rPr lang="en-US" sz="3200" dirty="0" err="1"/>
              <a:t>đạo</a:t>
            </a:r>
            <a:r>
              <a:rPr lang="en-US" sz="3200" dirty="0"/>
              <a:t> </a:t>
            </a:r>
            <a:r>
              <a:rPr lang="en-US" sz="3200" dirty="0" err="1"/>
              <a:t>đức</a:t>
            </a:r>
            <a:r>
              <a:rPr lang="en-US" sz="3200" dirty="0"/>
              <a:t> </a:t>
            </a:r>
            <a:r>
              <a:rPr lang="en-US" sz="3200" dirty="0" err="1"/>
              <a:t>và</a:t>
            </a:r>
            <a:r>
              <a:rPr lang="en-US" sz="3200" dirty="0"/>
              <a:t> </a:t>
            </a:r>
            <a:r>
              <a:rPr lang="en-US" sz="3200" dirty="0" err="1"/>
              <a:t>pháp</a:t>
            </a:r>
            <a:r>
              <a:rPr lang="en-US" sz="3200" dirty="0"/>
              <a:t> </a:t>
            </a:r>
            <a:r>
              <a:rPr lang="en-US" sz="3200" dirty="0" err="1"/>
              <a:t>luật</a:t>
            </a:r>
            <a:r>
              <a:rPr lang="en-US" sz="3200" dirty="0"/>
              <a:t> </a:t>
            </a:r>
            <a:r>
              <a:rPr lang="en-US" sz="3200" dirty="0" err="1"/>
              <a:t>xúc</a:t>
            </a:r>
            <a:r>
              <a:rPr lang="en-US" sz="3200" dirty="0"/>
              <a:t> </a:t>
            </a:r>
            <a:r>
              <a:rPr lang="en-US" sz="3200" dirty="0" err="1"/>
              <a:t>phạm</a:t>
            </a:r>
            <a:r>
              <a:rPr lang="en-US" sz="3200" dirty="0"/>
              <a:t> </a:t>
            </a:r>
            <a:r>
              <a:rPr lang="en-US" sz="3200" dirty="0" err="1"/>
              <a:t>người</a:t>
            </a:r>
            <a:r>
              <a:rPr lang="en-US" sz="3200" dirty="0"/>
              <a:t> </a:t>
            </a:r>
            <a:r>
              <a:rPr lang="en-US" sz="3200" dirty="0" err="1"/>
              <a:t>khác</a:t>
            </a:r>
            <a:r>
              <a:rPr lang="en-US" sz="3200" dirty="0"/>
              <a:t> </a:t>
            </a:r>
            <a:r>
              <a:rPr lang="en-US" sz="3200" dirty="0" err="1"/>
              <a:t>gây</a:t>
            </a:r>
            <a:r>
              <a:rPr lang="en-US" sz="3200" dirty="0"/>
              <a:t> </a:t>
            </a:r>
            <a:r>
              <a:rPr lang="en-US" sz="3200" dirty="0" err="1"/>
              <a:t>nên</a:t>
            </a:r>
            <a:r>
              <a:rPr lang="en-US" sz="3200" dirty="0"/>
              <a:t> </a:t>
            </a:r>
            <a:r>
              <a:rPr lang="en-US" sz="3200" dirty="0" err="1"/>
              <a:t>những</a:t>
            </a:r>
            <a:r>
              <a:rPr lang="en-US" sz="3200" dirty="0"/>
              <a:t> </a:t>
            </a:r>
            <a:r>
              <a:rPr lang="en-US" sz="3200" dirty="0" err="1"/>
              <a:t>tổn</a:t>
            </a:r>
            <a:r>
              <a:rPr lang="en-US" sz="3200" dirty="0"/>
              <a:t> </a:t>
            </a:r>
            <a:r>
              <a:rPr lang="en-US" sz="3200" dirty="0" err="1"/>
              <a:t>thương</a:t>
            </a:r>
            <a:r>
              <a:rPr lang="en-US" sz="3200" dirty="0"/>
              <a:t> </a:t>
            </a:r>
            <a:r>
              <a:rPr lang="en-US" sz="3200" dirty="0" err="1"/>
              <a:t>về</a:t>
            </a:r>
            <a:r>
              <a:rPr lang="en-US" sz="3200" dirty="0"/>
              <a:t> </a:t>
            </a:r>
            <a:r>
              <a:rPr lang="en-US" sz="3200" dirty="0" err="1"/>
              <a:t>tinh</a:t>
            </a:r>
            <a:r>
              <a:rPr lang="en-US" sz="3200" dirty="0"/>
              <a:t> </a:t>
            </a:r>
            <a:r>
              <a:rPr lang="en-US" sz="3200" dirty="0" err="1"/>
              <a:t>thần</a:t>
            </a:r>
            <a:r>
              <a:rPr lang="en-US" sz="3200" dirty="0"/>
              <a:t> </a:t>
            </a:r>
            <a:r>
              <a:rPr lang="en-US" sz="3200" dirty="0" err="1"/>
              <a:t>và</a:t>
            </a:r>
            <a:r>
              <a:rPr lang="en-US" sz="3200" dirty="0"/>
              <a:t> </a:t>
            </a:r>
            <a:r>
              <a:rPr lang="en-US" sz="3200" dirty="0" err="1"/>
              <a:t>thể</a:t>
            </a:r>
            <a:r>
              <a:rPr lang="en-US" sz="3200" dirty="0"/>
              <a:t> </a:t>
            </a:r>
            <a:r>
              <a:rPr lang="en-US" sz="3200" dirty="0" err="1"/>
              <a:t>xác</a:t>
            </a:r>
            <a:r>
              <a:rPr lang="en-US" sz="3200" dirty="0"/>
              <a:t> </a:t>
            </a:r>
            <a:r>
              <a:rPr lang="en-US" sz="3200" dirty="0" err="1"/>
              <a:t>diễn</a:t>
            </a:r>
            <a:r>
              <a:rPr lang="en-US" sz="3200" dirty="0"/>
              <a:t> </a:t>
            </a:r>
            <a:r>
              <a:rPr lang="en-US" sz="3200" dirty="0" err="1"/>
              <a:t>ra</a:t>
            </a:r>
            <a:r>
              <a:rPr lang="en-US" sz="3200" dirty="0"/>
              <a:t> </a:t>
            </a:r>
            <a:r>
              <a:rPr lang="en-US" sz="3200" dirty="0" err="1"/>
              <a:t>nơi</a:t>
            </a:r>
            <a:r>
              <a:rPr lang="en-US" sz="3200" dirty="0"/>
              <a:t> </a:t>
            </a:r>
            <a:r>
              <a:rPr lang="en-US" sz="3200" dirty="0" err="1"/>
              <a:t>trường</a:t>
            </a:r>
            <a:r>
              <a:rPr lang="en-US" sz="3200" dirty="0"/>
              <a:t> </a:t>
            </a:r>
            <a:r>
              <a:rPr lang="en-US" sz="3200" dirty="0" err="1"/>
              <a:t>học</a:t>
            </a:r>
            <a:r>
              <a:rPr lang="en-US" sz="3200" dirty="0"/>
              <a:t>.</a:t>
            </a:r>
            <a:endParaRPr lang="vi-VN" sz="3200" dirty="0">
              <a:solidFill>
                <a:prstClr val="black"/>
              </a:solidFill>
            </a:endParaRPr>
          </a:p>
        </p:txBody>
      </p:sp>
    </p:spTree>
    <p:extLst>
      <p:ext uri="{BB962C8B-B14F-4D97-AF65-F5344CB8AC3E}">
        <p14:creationId xmlns:p14="http://schemas.microsoft.com/office/powerpoint/2010/main" val="372045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9E16963-7A9D-437B-AF93-1FC01282134C}"/>
              </a:ext>
            </a:extLst>
          </p:cNvPr>
          <p:cNvSpPr/>
          <p:nvPr/>
        </p:nvSpPr>
        <p:spPr>
          <a:xfrm>
            <a:off x="1371600" y="249150"/>
            <a:ext cx="7363184" cy="9745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Gợi</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ý</a:t>
            </a:r>
            <a:endParaRPr lang="en-US" sz="5400" b="1" dirty="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endParaRPr>
          </a:p>
        </p:txBody>
      </p:sp>
      <p:sp>
        <p:nvSpPr>
          <p:cNvPr id="21" name="Freeform 65"/>
          <p:cNvSpPr>
            <a:spLocks noChangeArrowheads="1"/>
          </p:cNvSpPr>
          <p:nvPr/>
        </p:nvSpPr>
        <p:spPr bwMode="auto">
          <a:xfrm>
            <a:off x="519652" y="2286000"/>
            <a:ext cx="406936" cy="537991"/>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00994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3" name="Freeform 27"/>
          <p:cNvSpPr>
            <a:spLocks noChangeArrowheads="1"/>
          </p:cNvSpPr>
          <p:nvPr/>
        </p:nvSpPr>
        <p:spPr bwMode="auto">
          <a:xfrm>
            <a:off x="2846447" y="5170406"/>
            <a:ext cx="233609" cy="243942"/>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97"/>
          <p:cNvSpPr>
            <a:spLocks noChangeArrowheads="1"/>
          </p:cNvSpPr>
          <p:nvPr/>
        </p:nvSpPr>
        <p:spPr bwMode="auto">
          <a:xfrm>
            <a:off x="2565751" y="3706187"/>
            <a:ext cx="230342" cy="263545"/>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 name="组合 6"/>
          <p:cNvGrpSpPr/>
          <p:nvPr/>
        </p:nvGrpSpPr>
        <p:grpSpPr>
          <a:xfrm>
            <a:off x="4764" y="5919470"/>
            <a:ext cx="9151144" cy="974090"/>
            <a:chOff x="10" y="8578"/>
            <a:chExt cx="19215" cy="2278"/>
          </a:xfrm>
        </p:grpSpPr>
        <p:pic>
          <p:nvPicPr>
            <p:cNvPr id="18" name="图片 17"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9" name="图片 18"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pic>
        <p:nvPicPr>
          <p:cNvPr id="22" name="图片 4" descr="C:\Users\Administrator\Desktop\3f9e9544b09387eac2ac7344d3649642.png3f9e9544b09387eac2ac7344d3649642">
            <a:extLst>
              <a:ext uri="{FF2B5EF4-FFF2-40B4-BE49-F238E27FC236}">
                <a16:creationId xmlns:a16="http://schemas.microsoft.com/office/drawing/2014/main" xmlns="" id="{83E9518F-6EC4-4AE1-9EE4-915C3868DF6F}"/>
              </a:ext>
            </a:extLst>
          </p:cNvPr>
          <p:cNvPicPr>
            <a:picLocks noChangeAspect="1"/>
          </p:cNvPicPr>
          <p:nvPr/>
        </p:nvPicPr>
        <p:blipFill>
          <a:blip r:embed="rId4"/>
          <a:srcRect/>
          <a:stretch>
            <a:fillRect/>
          </a:stretch>
        </p:blipFill>
        <p:spPr>
          <a:xfrm>
            <a:off x="-140562" y="3064942"/>
            <a:ext cx="2713034" cy="4124879"/>
          </a:xfrm>
          <a:prstGeom prst="rect">
            <a:avLst/>
          </a:prstGeom>
        </p:spPr>
      </p:pic>
      <p:sp>
        <p:nvSpPr>
          <p:cNvPr id="3" name="TextBox 2">
            <a:extLst>
              <a:ext uri="{FF2B5EF4-FFF2-40B4-BE49-F238E27FC236}">
                <a16:creationId xmlns:a16="http://schemas.microsoft.com/office/drawing/2014/main" xmlns="" id="{D74A33B9-2051-4828-9D39-9877C4BDBF4D}"/>
              </a:ext>
            </a:extLst>
          </p:cNvPr>
          <p:cNvSpPr txBox="1"/>
          <p:nvPr/>
        </p:nvSpPr>
        <p:spPr>
          <a:xfrm>
            <a:off x="1134905" y="1665392"/>
            <a:ext cx="7162800" cy="523220"/>
          </a:xfrm>
          <a:prstGeom prst="rect">
            <a:avLst/>
          </a:prstGeom>
          <a:noFill/>
        </p:spPr>
        <p:txBody>
          <a:bodyPr wrap="square" rtlCol="0">
            <a:spAutoFit/>
          </a:bodyPr>
          <a:lstStyle/>
          <a:p>
            <a:r>
              <a:rPr lang="en-US" sz="2800" b="1" dirty="0" err="1">
                <a:solidFill>
                  <a:srgbClr val="00B050"/>
                </a:solidFill>
              </a:rPr>
              <a:t>Nêu</a:t>
            </a:r>
            <a:r>
              <a:rPr lang="en-US" sz="2800" b="1" dirty="0">
                <a:solidFill>
                  <a:srgbClr val="00B050"/>
                </a:solidFill>
              </a:rPr>
              <a:t> </a:t>
            </a:r>
            <a:r>
              <a:rPr lang="en-US" sz="2800" b="1" dirty="0" err="1">
                <a:solidFill>
                  <a:srgbClr val="00B050"/>
                </a:solidFill>
              </a:rPr>
              <a:t>tình</a:t>
            </a:r>
            <a:r>
              <a:rPr lang="en-US" sz="2800" b="1" dirty="0">
                <a:solidFill>
                  <a:srgbClr val="00B050"/>
                </a:solidFill>
              </a:rPr>
              <a:t> </a:t>
            </a:r>
            <a:r>
              <a:rPr lang="en-US" sz="2800" b="1" dirty="0" err="1">
                <a:solidFill>
                  <a:srgbClr val="00B050"/>
                </a:solidFill>
              </a:rPr>
              <a:t>hình</a:t>
            </a:r>
            <a:r>
              <a:rPr lang="en-US" sz="2800" b="1" dirty="0">
                <a:solidFill>
                  <a:srgbClr val="00B050"/>
                </a:solidFill>
              </a:rPr>
              <a:t> </a:t>
            </a:r>
            <a:r>
              <a:rPr lang="en-US" sz="2800" b="1" dirty="0" err="1">
                <a:solidFill>
                  <a:srgbClr val="00B050"/>
                </a:solidFill>
              </a:rPr>
              <a:t>bạo</a:t>
            </a:r>
            <a:r>
              <a:rPr lang="en-US" sz="2800" b="1" dirty="0">
                <a:solidFill>
                  <a:srgbClr val="00B050"/>
                </a:solidFill>
              </a:rPr>
              <a:t> </a:t>
            </a:r>
            <a:r>
              <a:rPr lang="en-US" sz="2800" b="1" dirty="0" err="1">
                <a:solidFill>
                  <a:srgbClr val="00B050"/>
                </a:solidFill>
              </a:rPr>
              <a:t>lực</a:t>
            </a:r>
            <a:r>
              <a:rPr lang="en-US" sz="2800" b="1" dirty="0">
                <a:solidFill>
                  <a:srgbClr val="00B050"/>
                </a:solidFill>
              </a:rPr>
              <a:t> </a:t>
            </a:r>
            <a:r>
              <a:rPr lang="en-US" sz="2800" b="1" dirty="0" err="1">
                <a:solidFill>
                  <a:srgbClr val="00B050"/>
                </a:solidFill>
              </a:rPr>
              <a:t>học</a:t>
            </a:r>
            <a:r>
              <a:rPr lang="en-US" sz="2800" b="1" dirty="0">
                <a:solidFill>
                  <a:srgbClr val="00B050"/>
                </a:solidFill>
              </a:rPr>
              <a:t> </a:t>
            </a:r>
            <a:r>
              <a:rPr lang="en-US" sz="2800" b="1" dirty="0" err="1">
                <a:solidFill>
                  <a:srgbClr val="00B050"/>
                </a:solidFill>
              </a:rPr>
              <a:t>đường</a:t>
            </a:r>
            <a:r>
              <a:rPr lang="en-US" sz="2800" b="1" dirty="0">
                <a:solidFill>
                  <a:srgbClr val="00B050"/>
                </a:solidFill>
              </a:rPr>
              <a:t> </a:t>
            </a:r>
            <a:r>
              <a:rPr lang="en-US" sz="2800" b="1" dirty="0" err="1">
                <a:solidFill>
                  <a:srgbClr val="00B050"/>
                </a:solidFill>
              </a:rPr>
              <a:t>hiện</a:t>
            </a:r>
            <a:r>
              <a:rPr lang="en-US" sz="2800" b="1" dirty="0">
                <a:solidFill>
                  <a:srgbClr val="00B050"/>
                </a:solidFill>
              </a:rPr>
              <a:t> nay</a:t>
            </a:r>
            <a:r>
              <a:rPr lang="en-US" sz="2800" dirty="0"/>
              <a:t>.</a:t>
            </a:r>
            <a:endParaRPr lang="en-US" sz="2800" b="1" dirty="0">
              <a:solidFill>
                <a:srgbClr val="00B050"/>
              </a:solidFill>
            </a:endParaRPr>
          </a:p>
        </p:txBody>
      </p:sp>
    </p:spTree>
    <p:extLst>
      <p:ext uri="{BB962C8B-B14F-4D97-AF65-F5344CB8AC3E}">
        <p14:creationId xmlns:p14="http://schemas.microsoft.com/office/powerpoint/2010/main" val="80416882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9E16963-7A9D-437B-AF93-1FC01282134C}"/>
              </a:ext>
            </a:extLst>
          </p:cNvPr>
          <p:cNvSpPr/>
          <p:nvPr/>
        </p:nvSpPr>
        <p:spPr>
          <a:xfrm>
            <a:off x="1371600" y="249150"/>
            <a:ext cx="7363184" cy="9745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n-US" sz="5400" b="1" dirty="0" err="1"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Gợi</a:t>
            </a:r>
            <a:r>
              <a:rPr lang="en-US" sz="5400" b="1" dirty="0" smtClean="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rPr>
              <a:t> ý</a:t>
            </a:r>
            <a:endParaRPr lang="en-US" sz="5400" b="1" dirty="0">
              <a:ln w="31750">
                <a:solidFill>
                  <a:srgbClr val="FFFFFF"/>
                </a:solidFill>
              </a:ln>
              <a:solidFill>
                <a:srgbClr val="FF6600"/>
              </a:solidFill>
              <a:effectLst>
                <a:outerShdw blurRad="50800" dist="38100" dir="2700000" algn="tl" rotWithShape="0">
                  <a:prstClr val="black">
                    <a:alpha val="40000"/>
                  </a:prstClr>
                </a:outerShdw>
              </a:effectLst>
              <a:latin typeface="iCiel Cadena" panose="02000503000000020004" pitchFamily="50" charset="0"/>
              <a:ea typeface="微软雅黑"/>
            </a:endParaRPr>
          </a:p>
        </p:txBody>
      </p:sp>
      <p:sp>
        <p:nvSpPr>
          <p:cNvPr id="21" name="Freeform 65"/>
          <p:cNvSpPr>
            <a:spLocks noChangeArrowheads="1"/>
          </p:cNvSpPr>
          <p:nvPr/>
        </p:nvSpPr>
        <p:spPr bwMode="auto">
          <a:xfrm>
            <a:off x="519652" y="2286000"/>
            <a:ext cx="406936" cy="537991"/>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00994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3" name="Freeform 27"/>
          <p:cNvSpPr>
            <a:spLocks noChangeArrowheads="1"/>
          </p:cNvSpPr>
          <p:nvPr/>
        </p:nvSpPr>
        <p:spPr bwMode="auto">
          <a:xfrm>
            <a:off x="2846447" y="5170406"/>
            <a:ext cx="233609" cy="243942"/>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4" name="Freeform 97"/>
          <p:cNvSpPr>
            <a:spLocks noChangeArrowheads="1"/>
          </p:cNvSpPr>
          <p:nvPr/>
        </p:nvSpPr>
        <p:spPr bwMode="auto">
          <a:xfrm>
            <a:off x="2565751" y="3706187"/>
            <a:ext cx="230342" cy="263545"/>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p:spPr>
        <p:txBody>
          <a:bodyPr wrap="none" lIns="34287" tIns="17143" rIns="34287" bIns="17143" anchor="ctr"/>
          <a:lstStyle/>
          <a:p>
            <a:endParaRPr lang="en-US" sz="1600">
              <a:solidFill>
                <a:prstClr val="black"/>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7" name="组合 6"/>
          <p:cNvGrpSpPr/>
          <p:nvPr/>
        </p:nvGrpSpPr>
        <p:grpSpPr>
          <a:xfrm>
            <a:off x="4764" y="5919470"/>
            <a:ext cx="9151144" cy="974090"/>
            <a:chOff x="10" y="8578"/>
            <a:chExt cx="19215" cy="2278"/>
          </a:xfrm>
        </p:grpSpPr>
        <p:pic>
          <p:nvPicPr>
            <p:cNvPr id="18" name="图片 17" descr="726990c72491884977d4f77d285e637f"/>
            <p:cNvPicPr>
              <a:picLocks noChangeAspect="1"/>
            </p:cNvPicPr>
            <p:nvPr/>
          </p:nvPicPr>
          <p:blipFill>
            <a:blip r:embed="rId3"/>
            <a:stretch>
              <a:fillRect/>
            </a:stretch>
          </p:blipFill>
          <p:spPr>
            <a:xfrm>
              <a:off x="10" y="8578"/>
              <a:ext cx="9893" cy="2279"/>
            </a:xfrm>
            <a:prstGeom prst="rect">
              <a:avLst/>
            </a:prstGeom>
          </p:spPr>
        </p:pic>
        <p:pic>
          <p:nvPicPr>
            <p:cNvPr id="19" name="图片 18" descr="726990c72491884977d4f77d285e637f"/>
            <p:cNvPicPr>
              <a:picLocks noChangeAspect="1"/>
            </p:cNvPicPr>
            <p:nvPr/>
          </p:nvPicPr>
          <p:blipFill>
            <a:blip r:embed="rId3"/>
            <a:stretch>
              <a:fillRect/>
            </a:stretch>
          </p:blipFill>
          <p:spPr>
            <a:xfrm flipH="1">
              <a:off x="9333" y="8578"/>
              <a:ext cx="9893" cy="2279"/>
            </a:xfrm>
            <a:prstGeom prst="rect">
              <a:avLst/>
            </a:prstGeom>
          </p:spPr>
        </p:pic>
      </p:grpSp>
      <p:pic>
        <p:nvPicPr>
          <p:cNvPr id="22" name="图片 4" descr="C:\Users\Administrator\Desktop\3f9e9544b09387eac2ac7344d3649642.png3f9e9544b09387eac2ac7344d3649642">
            <a:extLst>
              <a:ext uri="{FF2B5EF4-FFF2-40B4-BE49-F238E27FC236}">
                <a16:creationId xmlns:a16="http://schemas.microsoft.com/office/drawing/2014/main" xmlns="" id="{83E9518F-6EC4-4AE1-9EE4-915C3868DF6F}"/>
              </a:ext>
            </a:extLst>
          </p:cNvPr>
          <p:cNvPicPr>
            <a:picLocks noChangeAspect="1"/>
          </p:cNvPicPr>
          <p:nvPr/>
        </p:nvPicPr>
        <p:blipFill>
          <a:blip r:embed="rId4"/>
          <a:srcRect/>
          <a:stretch>
            <a:fillRect/>
          </a:stretch>
        </p:blipFill>
        <p:spPr>
          <a:xfrm>
            <a:off x="-140562" y="3064942"/>
            <a:ext cx="2713034" cy="4124879"/>
          </a:xfrm>
          <a:prstGeom prst="rect">
            <a:avLst/>
          </a:prstGeom>
        </p:spPr>
      </p:pic>
      <p:sp>
        <p:nvSpPr>
          <p:cNvPr id="3" name="TextBox 2">
            <a:extLst>
              <a:ext uri="{FF2B5EF4-FFF2-40B4-BE49-F238E27FC236}">
                <a16:creationId xmlns:a16="http://schemas.microsoft.com/office/drawing/2014/main" xmlns="" id="{D74A33B9-2051-4828-9D39-9877C4BDBF4D}"/>
              </a:ext>
            </a:extLst>
          </p:cNvPr>
          <p:cNvSpPr txBox="1"/>
          <p:nvPr/>
        </p:nvSpPr>
        <p:spPr>
          <a:xfrm>
            <a:off x="1134904" y="1665392"/>
            <a:ext cx="7599879" cy="1815882"/>
          </a:xfrm>
          <a:prstGeom prst="rect">
            <a:avLst/>
          </a:prstGeom>
          <a:noFill/>
        </p:spPr>
        <p:txBody>
          <a:bodyPr wrap="square" rtlCol="0">
            <a:spAutoFit/>
          </a:bodyPr>
          <a:lstStyle/>
          <a:p>
            <a:r>
              <a:rPr lang="en-US" sz="2800" b="1" dirty="0" err="1">
                <a:solidFill>
                  <a:srgbClr val="00B050"/>
                </a:solidFill>
              </a:rPr>
              <a:t>Nêu</a:t>
            </a:r>
            <a:r>
              <a:rPr lang="en-US" sz="2800" b="1" dirty="0">
                <a:solidFill>
                  <a:srgbClr val="00B050"/>
                </a:solidFill>
              </a:rPr>
              <a:t>  NN </a:t>
            </a:r>
            <a:r>
              <a:rPr lang="en-US" sz="2800" b="1" dirty="0" err="1">
                <a:solidFill>
                  <a:srgbClr val="00B050"/>
                </a:solidFill>
              </a:rPr>
              <a:t>dẫn</a:t>
            </a:r>
            <a:r>
              <a:rPr lang="en-US" sz="2800" b="1" dirty="0">
                <a:solidFill>
                  <a:srgbClr val="00B050"/>
                </a:solidFill>
              </a:rPr>
              <a:t> </a:t>
            </a:r>
            <a:r>
              <a:rPr lang="en-US" sz="2800" b="1" dirty="0" err="1">
                <a:solidFill>
                  <a:srgbClr val="00B050"/>
                </a:solidFill>
              </a:rPr>
              <a:t>đến</a:t>
            </a:r>
            <a:r>
              <a:rPr lang="en-US" sz="2800" b="1" dirty="0">
                <a:solidFill>
                  <a:srgbClr val="00B050"/>
                </a:solidFill>
              </a:rPr>
              <a:t> </a:t>
            </a:r>
            <a:r>
              <a:rPr lang="en-US" sz="2800" b="1" dirty="0" err="1">
                <a:solidFill>
                  <a:srgbClr val="00B050"/>
                </a:solidFill>
              </a:rPr>
              <a:t>tình</a:t>
            </a:r>
            <a:r>
              <a:rPr lang="en-US" sz="2800" b="1" dirty="0">
                <a:solidFill>
                  <a:srgbClr val="00B050"/>
                </a:solidFill>
              </a:rPr>
              <a:t> </a:t>
            </a:r>
            <a:r>
              <a:rPr lang="en-US" sz="2800" b="1" dirty="0" err="1">
                <a:solidFill>
                  <a:srgbClr val="00B050"/>
                </a:solidFill>
              </a:rPr>
              <a:t>trạng</a:t>
            </a:r>
            <a:r>
              <a:rPr lang="en-US" sz="2800" b="1" dirty="0">
                <a:solidFill>
                  <a:srgbClr val="00B050"/>
                </a:solidFill>
              </a:rPr>
              <a:t> </a:t>
            </a:r>
            <a:r>
              <a:rPr lang="en-US" sz="2800" b="1" dirty="0" err="1">
                <a:solidFill>
                  <a:srgbClr val="00B050"/>
                </a:solidFill>
              </a:rPr>
              <a:t>bạo</a:t>
            </a:r>
            <a:r>
              <a:rPr lang="en-US" sz="2800" b="1" dirty="0">
                <a:solidFill>
                  <a:srgbClr val="00B050"/>
                </a:solidFill>
              </a:rPr>
              <a:t> </a:t>
            </a:r>
            <a:r>
              <a:rPr lang="en-US" sz="2800" b="1" dirty="0" err="1">
                <a:solidFill>
                  <a:srgbClr val="00B050"/>
                </a:solidFill>
              </a:rPr>
              <a:t>lực</a:t>
            </a:r>
            <a:r>
              <a:rPr lang="en-US" sz="2800" b="1" dirty="0">
                <a:solidFill>
                  <a:srgbClr val="00B050"/>
                </a:solidFill>
              </a:rPr>
              <a:t> </a:t>
            </a:r>
            <a:r>
              <a:rPr lang="en-US" sz="2800" b="1" dirty="0" err="1">
                <a:solidFill>
                  <a:srgbClr val="00B050"/>
                </a:solidFill>
              </a:rPr>
              <a:t>học</a:t>
            </a:r>
            <a:r>
              <a:rPr lang="en-US" sz="2800" b="1" dirty="0">
                <a:solidFill>
                  <a:srgbClr val="00B050"/>
                </a:solidFill>
              </a:rPr>
              <a:t> </a:t>
            </a:r>
            <a:r>
              <a:rPr lang="en-US" sz="2800" b="1" dirty="0" err="1">
                <a:solidFill>
                  <a:srgbClr val="00B050"/>
                </a:solidFill>
              </a:rPr>
              <a:t>đường</a:t>
            </a:r>
            <a:r>
              <a:rPr lang="en-US" sz="2800" b="1" dirty="0">
                <a:solidFill>
                  <a:srgbClr val="00B050"/>
                </a:solidFill>
              </a:rPr>
              <a:t>. ( </a:t>
            </a:r>
            <a:r>
              <a:rPr lang="en-US" sz="2800" b="1" dirty="0" err="1">
                <a:solidFill>
                  <a:srgbClr val="00B050"/>
                </a:solidFill>
              </a:rPr>
              <a:t>Có</a:t>
            </a:r>
            <a:r>
              <a:rPr lang="en-US" sz="2800" b="1" dirty="0">
                <a:solidFill>
                  <a:srgbClr val="00B050"/>
                </a:solidFill>
              </a:rPr>
              <a:t> </a:t>
            </a:r>
            <a:r>
              <a:rPr lang="en-US" sz="2800" b="1" dirty="0" err="1">
                <a:solidFill>
                  <a:srgbClr val="00B050"/>
                </a:solidFill>
              </a:rPr>
              <a:t>thể</a:t>
            </a:r>
            <a:r>
              <a:rPr lang="en-US" sz="2800" b="1" dirty="0">
                <a:solidFill>
                  <a:srgbClr val="00B050"/>
                </a:solidFill>
              </a:rPr>
              <a:t> </a:t>
            </a:r>
            <a:r>
              <a:rPr lang="en-US" sz="2800" b="1" dirty="0" err="1" smtClean="0">
                <a:solidFill>
                  <a:srgbClr val="00B050"/>
                </a:solidFill>
              </a:rPr>
              <a:t>gợi</a:t>
            </a:r>
            <a:r>
              <a:rPr lang="en-US" sz="2800" b="1" dirty="0" smtClean="0">
                <a:solidFill>
                  <a:srgbClr val="00B050"/>
                </a:solidFill>
              </a:rPr>
              <a:t> </a:t>
            </a:r>
            <a:r>
              <a:rPr lang="en-US" sz="2800" b="1" dirty="0">
                <a:solidFill>
                  <a:srgbClr val="00B050"/>
                </a:solidFill>
              </a:rPr>
              <a:t>ý 1 </a:t>
            </a:r>
            <a:r>
              <a:rPr lang="en-US" sz="2800" b="1" dirty="0" err="1">
                <a:solidFill>
                  <a:srgbClr val="00B050"/>
                </a:solidFill>
              </a:rPr>
              <a:t>số</a:t>
            </a:r>
            <a:r>
              <a:rPr lang="en-US" sz="2800" b="1" dirty="0">
                <a:solidFill>
                  <a:srgbClr val="00B050"/>
                </a:solidFill>
              </a:rPr>
              <a:t> NN: </a:t>
            </a:r>
            <a:r>
              <a:rPr lang="en-US" sz="2800" b="1" dirty="0" err="1">
                <a:solidFill>
                  <a:srgbClr val="00B050"/>
                </a:solidFill>
              </a:rPr>
              <a:t>Thiếu</a:t>
            </a:r>
            <a:r>
              <a:rPr lang="en-US" sz="2800" b="1" dirty="0">
                <a:solidFill>
                  <a:srgbClr val="00B050"/>
                </a:solidFill>
              </a:rPr>
              <a:t> </a:t>
            </a:r>
            <a:r>
              <a:rPr lang="en-US" sz="2800" b="1" dirty="0" err="1">
                <a:solidFill>
                  <a:srgbClr val="00B050"/>
                </a:solidFill>
              </a:rPr>
              <a:t>sự</a:t>
            </a:r>
            <a:r>
              <a:rPr lang="en-US" sz="2800" b="1" dirty="0">
                <a:solidFill>
                  <a:srgbClr val="00B050"/>
                </a:solidFill>
              </a:rPr>
              <a:t> </a:t>
            </a:r>
            <a:r>
              <a:rPr lang="en-US" sz="2800" b="1" dirty="0" err="1">
                <a:solidFill>
                  <a:srgbClr val="00B050"/>
                </a:solidFill>
              </a:rPr>
              <a:t>quan</a:t>
            </a:r>
            <a:r>
              <a:rPr lang="en-US" sz="2800" b="1" dirty="0">
                <a:solidFill>
                  <a:srgbClr val="00B050"/>
                </a:solidFill>
              </a:rPr>
              <a:t> </a:t>
            </a:r>
            <a:r>
              <a:rPr lang="en-US" sz="2800" b="1" dirty="0" err="1">
                <a:solidFill>
                  <a:srgbClr val="00B050"/>
                </a:solidFill>
              </a:rPr>
              <a:t>tâm</a:t>
            </a:r>
            <a:r>
              <a:rPr lang="en-US" sz="2800" b="1" dirty="0">
                <a:solidFill>
                  <a:srgbClr val="00B050"/>
                </a:solidFill>
              </a:rPr>
              <a:t>, </a:t>
            </a:r>
            <a:r>
              <a:rPr lang="en-US" sz="2800" b="1" dirty="0" err="1">
                <a:solidFill>
                  <a:srgbClr val="00B050"/>
                </a:solidFill>
              </a:rPr>
              <a:t>chăm</a:t>
            </a:r>
            <a:r>
              <a:rPr lang="en-US" sz="2800" b="1" dirty="0">
                <a:solidFill>
                  <a:srgbClr val="00B050"/>
                </a:solidFill>
              </a:rPr>
              <a:t> </a:t>
            </a:r>
            <a:r>
              <a:rPr lang="en-US" sz="2800" b="1" dirty="0" err="1">
                <a:solidFill>
                  <a:srgbClr val="00B050"/>
                </a:solidFill>
              </a:rPr>
              <a:t>sóc</a:t>
            </a:r>
            <a:r>
              <a:rPr lang="en-US" sz="2800" b="1" dirty="0">
                <a:solidFill>
                  <a:srgbClr val="00B050"/>
                </a:solidFill>
              </a:rPr>
              <a:t> </a:t>
            </a:r>
            <a:r>
              <a:rPr lang="en-US" sz="2800" b="1" dirty="0" err="1">
                <a:solidFill>
                  <a:srgbClr val="00B050"/>
                </a:solidFill>
              </a:rPr>
              <a:t>của</a:t>
            </a:r>
            <a:r>
              <a:rPr lang="en-US" sz="2800" b="1" dirty="0">
                <a:solidFill>
                  <a:srgbClr val="00B050"/>
                </a:solidFill>
              </a:rPr>
              <a:t> </a:t>
            </a:r>
            <a:r>
              <a:rPr lang="en-US" sz="2800" b="1" dirty="0" err="1" smtClean="0">
                <a:solidFill>
                  <a:srgbClr val="00B050"/>
                </a:solidFill>
              </a:rPr>
              <a:t>gia</a:t>
            </a:r>
            <a:r>
              <a:rPr lang="en-US" sz="2800" b="1" dirty="0" smtClean="0">
                <a:solidFill>
                  <a:srgbClr val="00B050"/>
                </a:solidFill>
              </a:rPr>
              <a:t> </a:t>
            </a:r>
            <a:r>
              <a:rPr lang="en-US" sz="2800" b="1" dirty="0" err="1" smtClean="0">
                <a:solidFill>
                  <a:srgbClr val="00B050"/>
                </a:solidFill>
              </a:rPr>
              <a:t>đình</a:t>
            </a:r>
            <a:r>
              <a:rPr lang="en-US" sz="2800" b="1" dirty="0" smtClean="0">
                <a:solidFill>
                  <a:srgbClr val="00B050"/>
                </a:solidFill>
              </a:rPr>
              <a:t>, </a:t>
            </a:r>
            <a:r>
              <a:rPr lang="en-US" sz="2800" b="1" dirty="0">
                <a:solidFill>
                  <a:srgbClr val="00B050"/>
                </a:solidFill>
              </a:rPr>
              <a:t>do </a:t>
            </a:r>
            <a:r>
              <a:rPr lang="en-US" sz="2800" b="1" dirty="0" err="1">
                <a:solidFill>
                  <a:srgbClr val="00B050"/>
                </a:solidFill>
              </a:rPr>
              <a:t>điều</a:t>
            </a:r>
            <a:r>
              <a:rPr lang="en-US" sz="2800" b="1" dirty="0">
                <a:solidFill>
                  <a:srgbClr val="00B050"/>
                </a:solidFill>
              </a:rPr>
              <a:t> </a:t>
            </a:r>
            <a:r>
              <a:rPr lang="en-US" sz="2800" b="1" dirty="0" err="1">
                <a:solidFill>
                  <a:srgbClr val="00B050"/>
                </a:solidFill>
              </a:rPr>
              <a:t>kiện</a:t>
            </a:r>
            <a:r>
              <a:rPr lang="en-US" sz="2800" b="1" dirty="0">
                <a:solidFill>
                  <a:srgbClr val="00B050"/>
                </a:solidFill>
              </a:rPr>
              <a:t> </a:t>
            </a:r>
            <a:r>
              <a:rPr lang="en-US" sz="2800" b="1" dirty="0" err="1">
                <a:solidFill>
                  <a:srgbClr val="00B050"/>
                </a:solidFill>
              </a:rPr>
              <a:t>môi</a:t>
            </a:r>
            <a:r>
              <a:rPr lang="en-US" sz="2800" b="1" dirty="0">
                <a:solidFill>
                  <a:srgbClr val="00B050"/>
                </a:solidFill>
              </a:rPr>
              <a:t> </a:t>
            </a:r>
            <a:r>
              <a:rPr lang="en-US" sz="2800" b="1" dirty="0" err="1">
                <a:solidFill>
                  <a:srgbClr val="00B050"/>
                </a:solidFill>
              </a:rPr>
              <a:t>trường</a:t>
            </a:r>
            <a:r>
              <a:rPr lang="en-US" sz="2800" b="1" dirty="0">
                <a:solidFill>
                  <a:srgbClr val="00B050"/>
                </a:solidFill>
              </a:rPr>
              <a:t> </a:t>
            </a:r>
            <a:r>
              <a:rPr lang="en-US" sz="2800" b="1" dirty="0" err="1">
                <a:solidFill>
                  <a:srgbClr val="00B050"/>
                </a:solidFill>
              </a:rPr>
              <a:t>sống</a:t>
            </a:r>
            <a:r>
              <a:rPr lang="en-US" sz="2800" b="1" dirty="0">
                <a:solidFill>
                  <a:srgbClr val="00B050"/>
                </a:solidFill>
              </a:rPr>
              <a:t>, </a:t>
            </a:r>
            <a:r>
              <a:rPr lang="en-US" sz="2800" b="1" dirty="0" err="1">
                <a:solidFill>
                  <a:srgbClr val="00B050"/>
                </a:solidFill>
              </a:rPr>
              <a:t>sự</a:t>
            </a:r>
            <a:r>
              <a:rPr lang="en-US" sz="2800" b="1" dirty="0">
                <a:solidFill>
                  <a:srgbClr val="00B050"/>
                </a:solidFill>
              </a:rPr>
              <a:t> </a:t>
            </a:r>
            <a:r>
              <a:rPr lang="en-US" sz="2800" b="1" dirty="0" err="1">
                <a:solidFill>
                  <a:srgbClr val="00B050"/>
                </a:solidFill>
              </a:rPr>
              <a:t>phát</a:t>
            </a:r>
            <a:r>
              <a:rPr lang="en-US" sz="2800" b="1" dirty="0">
                <a:solidFill>
                  <a:srgbClr val="00B050"/>
                </a:solidFill>
              </a:rPr>
              <a:t> </a:t>
            </a:r>
            <a:r>
              <a:rPr lang="en-US" sz="2800" b="1" dirty="0" err="1">
                <a:solidFill>
                  <a:srgbClr val="00B050"/>
                </a:solidFill>
              </a:rPr>
              <a:t>triển</a:t>
            </a:r>
            <a:r>
              <a:rPr lang="en-US" sz="2800" b="1" dirty="0">
                <a:solidFill>
                  <a:srgbClr val="00B050"/>
                </a:solidFill>
              </a:rPr>
              <a:t> </a:t>
            </a:r>
            <a:r>
              <a:rPr lang="en-US" sz="2800" b="1" dirty="0" err="1">
                <a:solidFill>
                  <a:srgbClr val="00B050"/>
                </a:solidFill>
              </a:rPr>
              <a:t>của</a:t>
            </a:r>
            <a:r>
              <a:rPr lang="en-US" sz="2800" b="1" dirty="0">
                <a:solidFill>
                  <a:srgbClr val="00B050"/>
                </a:solidFill>
              </a:rPr>
              <a:t> </a:t>
            </a:r>
            <a:r>
              <a:rPr lang="en-US" sz="2800" b="1" dirty="0" err="1">
                <a:solidFill>
                  <a:srgbClr val="00B050"/>
                </a:solidFill>
              </a:rPr>
              <a:t>công</a:t>
            </a:r>
            <a:r>
              <a:rPr lang="en-US" sz="2800" b="1" dirty="0">
                <a:solidFill>
                  <a:srgbClr val="00B050"/>
                </a:solidFill>
              </a:rPr>
              <a:t> </a:t>
            </a:r>
            <a:r>
              <a:rPr lang="en-US" sz="2800" b="1" dirty="0" err="1">
                <a:solidFill>
                  <a:srgbClr val="00B050"/>
                </a:solidFill>
              </a:rPr>
              <a:t>nghệ</a:t>
            </a:r>
            <a:r>
              <a:rPr lang="en-US" sz="2800" b="1" dirty="0">
                <a:solidFill>
                  <a:srgbClr val="00B050"/>
                </a:solidFill>
              </a:rPr>
              <a:t> </a:t>
            </a:r>
            <a:r>
              <a:rPr lang="en-US" sz="2800" b="1" dirty="0" err="1">
                <a:solidFill>
                  <a:srgbClr val="00B050"/>
                </a:solidFill>
              </a:rPr>
              <a:t>thông</a:t>
            </a:r>
            <a:r>
              <a:rPr lang="en-US" sz="2800" b="1" dirty="0">
                <a:solidFill>
                  <a:srgbClr val="00B050"/>
                </a:solidFill>
              </a:rPr>
              <a:t> tin, …)</a:t>
            </a:r>
          </a:p>
        </p:txBody>
      </p:sp>
    </p:spTree>
    <p:extLst>
      <p:ext uri="{BB962C8B-B14F-4D97-AF65-F5344CB8AC3E}">
        <p14:creationId xmlns:p14="http://schemas.microsoft.com/office/powerpoint/2010/main" val="1425915856"/>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09">
      <a:dk1>
        <a:sysClr val="windowText" lastClr="000000"/>
      </a:dk1>
      <a:lt1>
        <a:sysClr val="window" lastClr="FFFFFF"/>
      </a:lt1>
      <a:dk2>
        <a:srgbClr val="44546A"/>
      </a:dk2>
      <a:lt2>
        <a:srgbClr val="E7E6E6"/>
      </a:lt2>
      <a:accent1>
        <a:srgbClr val="00B050"/>
      </a:accent1>
      <a:accent2>
        <a:srgbClr val="92D050"/>
      </a:accent2>
      <a:accent3>
        <a:srgbClr val="A5A5A5"/>
      </a:accent3>
      <a:accent4>
        <a:srgbClr val="00B050"/>
      </a:accent4>
      <a:accent5>
        <a:srgbClr val="538135"/>
      </a:accent5>
      <a:accent6>
        <a:srgbClr val="70AD47"/>
      </a:accent6>
      <a:hlink>
        <a:srgbClr val="375623"/>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9">
      <a:dk1>
        <a:sysClr val="windowText" lastClr="000000"/>
      </a:dk1>
      <a:lt1>
        <a:sysClr val="window" lastClr="FFFFFF"/>
      </a:lt1>
      <a:dk2>
        <a:srgbClr val="44546A"/>
      </a:dk2>
      <a:lt2>
        <a:srgbClr val="E7E6E6"/>
      </a:lt2>
      <a:accent1>
        <a:srgbClr val="00B050"/>
      </a:accent1>
      <a:accent2>
        <a:srgbClr val="92D050"/>
      </a:accent2>
      <a:accent3>
        <a:srgbClr val="A5A5A5"/>
      </a:accent3>
      <a:accent4>
        <a:srgbClr val="00B050"/>
      </a:accent4>
      <a:accent5>
        <a:srgbClr val="538135"/>
      </a:accent5>
      <a:accent6>
        <a:srgbClr val="70AD47"/>
      </a:accent6>
      <a:hlink>
        <a:srgbClr val="375623"/>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520</Words>
  <Application>Microsoft Office PowerPoint</Application>
  <PresentationFormat>On-screen Show (4:3)</PresentationFormat>
  <Paragraphs>49</Paragraphs>
  <Slides>13</Slides>
  <Notes>13</Notes>
  <HiddenSlides>2</HiddenSlides>
  <MMClips>0</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Office Theme</vt:lpstr>
      <vt:lpstr>1_Office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16</cp:revision>
  <dcterms:created xsi:type="dcterms:W3CDTF">2022-02-26T13:12:00Z</dcterms:created>
  <dcterms:modified xsi:type="dcterms:W3CDTF">2022-02-26T14:12:45Z</dcterms:modified>
</cp:coreProperties>
</file>