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Open Sans" panose="020B0604020202020204" charset="0"/>
      <p:regular r:id="rId52"/>
      <p:bold r:id="rId53"/>
      <p:italic r:id="rId54"/>
      <p:boldItalic r:id="rId55"/>
    </p:embeddedFont>
    <p:embeddedFont>
      <p:font typeface="Calibri Light" panose="020F0302020204030204" pitchFamily="34" charset="0"/>
      <p:regular r:id="rId56"/>
      <p:italic r:id="rId57"/>
    </p:embeddedFont>
    <p:embeddedFont>
      <p:font typeface="UTM Avo" panose="02040603050506020204" pitchFamily="18"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Cambria" panose="02040503050406030204" pitchFamily="18" charset="0"/>
      <p:regular r:id="rId66"/>
      <p:bold r:id="rId67"/>
      <p:italic r:id="rId68"/>
      <p:boldItalic r:id="rId69"/>
    </p:embeddedFont>
    <p:embeddedFont>
      <p:font typeface="#9Slide07 HoneyCream" panose="020B0604020202020204" charset="0"/>
      <p:regular r:id="rId70"/>
    </p:embeddedFont>
    <p:embeddedFont>
      <p:font typeface="UTM Aurora" panose="02040603050506020204" pitchFamily="18" charset="0"/>
      <p:regular r:id="rId71"/>
    </p:embeddedFont>
    <p:embeddedFont>
      <p:font typeface="SimSun" panose="02010600030101010101" pitchFamily="2" charset="-122"/>
      <p:regular r:id="rId72"/>
    </p:embeddedFont>
    <p:embeddedFont>
      <p:font typeface="Vogue-ExtraBold" panose="020B0500000000000000"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smtClean="0">
                  <a:solidFill>
                    <a:srgbClr val="002060"/>
                  </a:solidFill>
                  <a:latin typeface="Calibri" panose="020F0502020204030204" pitchFamily="34" charset="0"/>
                  <a:cs typeface="Calibri" panose="020F0502020204030204" pitchFamily="34" charset="0"/>
                </a:rPr>
                <a:t>Mi</a:t>
              </a:r>
              <a:r>
                <a:rPr lang="en-US" sz="4400" dirty="0" smtClean="0">
                  <a:solidFill>
                    <a:srgbClr val="002060"/>
                  </a:solidFill>
                  <a:latin typeface="Calibri" panose="020F0502020204030204" pitchFamily="34" charset="0"/>
                  <a:cs typeface="Calibri" panose="020F0502020204030204" pitchFamily="34" charset="0"/>
                </a:rPr>
                <a:t>- </a:t>
              </a:r>
              <a:r>
                <a:rPr lang="en-US" sz="4400" dirty="0" err="1" smtClean="0">
                  <a:solidFill>
                    <a:srgbClr val="002060"/>
                  </a:solidFill>
                  <a:latin typeface="Calibri" panose="020F0502020204030204" pitchFamily="34" charset="0"/>
                  <a:cs typeface="Calibri" panose="020F0502020204030204" pitchFamily="34" charset="0"/>
                </a:rPr>
                <a:t>lô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a:t>
              </a:r>
              <a:r>
                <a:rPr lang="vi-VN" sz="6000" dirty="0" smtClean="0">
                  <a:solidFill>
                    <a:schemeClr val="accent6"/>
                  </a:solidFill>
                  <a:latin typeface="Calibri" panose="020F0502020204030204" pitchFamily="34" charset="0"/>
                  <a:cs typeface="Calibri" panose="020F0502020204030204" pitchFamily="34" charset="0"/>
                </a:rPr>
                <a:t>bậ</a:t>
              </a:r>
              <a:r>
                <a:rPr lang="en-US" sz="6000" dirty="0" smtClean="0">
                  <a:solidFill>
                    <a:schemeClr val="accent6"/>
                  </a:solidFill>
                  <a:latin typeface="Calibri" panose="020F0502020204030204" pitchFamily="34" charset="0"/>
                  <a:cs typeface="Calibri" panose="020F0502020204030204" pitchFamily="34" charset="0"/>
                </a:rPr>
                <a:t>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910</Words>
  <Application>Microsoft Office PowerPoint</Application>
  <PresentationFormat>Widescreen</PresentationFormat>
  <Paragraphs>151</Paragraphs>
  <Slides>46</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46</vt:i4>
      </vt:variant>
    </vt:vector>
  </HeadingPairs>
  <TitlesOfParts>
    <vt:vector size="66" baseType="lpstr">
      <vt:lpstr>Open Sans</vt:lpstr>
      <vt:lpstr>Calibri Light</vt:lpstr>
      <vt:lpstr>思源宋体 SemiBold</vt:lpstr>
      <vt:lpstr>Times New Roman</vt:lpstr>
      <vt:lpstr>iCiel Cadena</vt:lpstr>
      <vt:lpstr>Arial-Rounded</vt:lpstr>
      <vt:lpstr>UTM Avo</vt:lpstr>
      <vt:lpstr>Calibri</vt:lpstr>
      <vt:lpstr>Arial</vt:lpstr>
      <vt:lpstr>Cambria</vt:lpstr>
      <vt:lpstr>思源黑体 CN Medium</vt:lpstr>
      <vt:lpstr>#9Slide07 HoneyCream</vt:lpstr>
      <vt:lpstr>UTM Aurora</vt:lpstr>
      <vt:lpstr>SimSun</vt:lpstr>
      <vt:lpstr>Vogue-ExtraBold</vt:lpstr>
      <vt:lpstr>字魂20号-石头体</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Tuyet_Thanh</cp:lastModifiedBy>
  <cp:revision>23</cp:revision>
  <dcterms:created xsi:type="dcterms:W3CDTF">2023-07-07T08:11:19Z</dcterms:created>
  <dcterms:modified xsi:type="dcterms:W3CDTF">2023-09-20T02:57:17Z</dcterms:modified>
</cp:coreProperties>
</file>