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4" r:id="rId2"/>
  </p:sldMasterIdLst>
  <p:notesMasterIdLst>
    <p:notesMasterId r:id="rId23"/>
  </p:notesMasterIdLst>
  <p:sldIdLst>
    <p:sldId id="447" r:id="rId3"/>
    <p:sldId id="448" r:id="rId4"/>
    <p:sldId id="396" r:id="rId5"/>
    <p:sldId id="279" r:id="rId6"/>
    <p:sldId id="385" r:id="rId7"/>
    <p:sldId id="394" r:id="rId8"/>
    <p:sldId id="395" r:id="rId9"/>
    <p:sldId id="462" r:id="rId10"/>
    <p:sldId id="397" r:id="rId11"/>
    <p:sldId id="398" r:id="rId12"/>
    <p:sldId id="399" r:id="rId13"/>
    <p:sldId id="463" r:id="rId14"/>
    <p:sldId id="401" r:id="rId15"/>
    <p:sldId id="465" r:id="rId16"/>
    <p:sldId id="466" r:id="rId17"/>
    <p:sldId id="460" r:id="rId18"/>
    <p:sldId id="445" r:id="rId19"/>
    <p:sldId id="400" r:id="rId20"/>
    <p:sldId id="464" r:id="rId21"/>
    <p:sldId id="314" r:id="rId22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0066"/>
    <a:srgbClr val="FFFFFF"/>
    <a:srgbClr val="FF99FF"/>
    <a:srgbClr val="0000FF"/>
    <a:srgbClr val="006600"/>
    <a:srgbClr val="CCFFCC"/>
    <a:srgbClr val="66FF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4660"/>
  </p:normalViewPr>
  <p:slideViewPr>
    <p:cSldViewPr>
      <p:cViewPr varScale="1">
        <p:scale>
          <a:sx n="82" d="100"/>
          <a:sy n="82" d="100"/>
        </p:scale>
        <p:origin x="126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83A9CDEA-3C05-4C50-A0D4-1566D2613FC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45C12566-9CA8-4F07-AA18-9CB455214C4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0E30CBA-06AC-4B01-AC4F-3E78C1E5D1E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388424EB-04F4-4F77-B34E-8D18E1A0084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7894" name="Rectangle 6">
            <a:extLst>
              <a:ext uri="{FF2B5EF4-FFF2-40B4-BE49-F238E27FC236}">
                <a16:creationId xmlns:a16="http://schemas.microsoft.com/office/drawing/2014/main" id="{735BD522-E9FB-4AF3-B068-AF73B0CE4E9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5" name="Rectangle 7">
            <a:extLst>
              <a:ext uri="{FF2B5EF4-FFF2-40B4-BE49-F238E27FC236}">
                <a16:creationId xmlns:a16="http://schemas.microsoft.com/office/drawing/2014/main" id="{6EC36F80-2A50-4DE2-B70E-1F08210A8E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11F6EEC-AD03-48B7-AC68-1A678FBEF452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FE7B642-8419-48F2-8B1B-F2D20C637B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B40DB2-99E5-432D-80AF-9D3A9DFA04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89E57C-BC29-4E35-BE7B-15DDC5C74B3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7FEB1-AA19-4864-B9EB-330AF3ADB55E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649960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10A09C7-C81F-4A90-B5F8-3C61ACB5202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32FB29-4DC1-4A79-87C9-473F84B018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D4F79E2-0AEB-422F-A66A-8AF5F6DA67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9512B-278C-44AF-89DE-7B937761C275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309653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0A2E106-09F0-40EB-9C61-C550F28F9C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00065D3-F761-40BC-B2B5-02B753F391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1C3963-9462-42DF-A8F1-C176163AC8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F11A90-5AFF-430C-8AF5-2E95325EDBF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9796160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FDAF11A-4A9B-4673-A4B3-4B68A027D3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BEA097B-0084-40C6-8C97-F021E8CBAA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CC01068-5EBE-4C7E-9EB9-61EA85C01A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1F4EE-057F-4A57-BAA8-550BAE9E28B3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1113692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72CC50C-0A9E-4FB7-9F30-636DFEFB4C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6E9652-E385-490E-9B21-E790EA3297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9DD113-7333-4831-A259-07916850AF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923E23-2CFD-45DE-A467-33CB4F3DEC7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498131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CF95F80-F970-4498-AD5D-FDE42C3BDB3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919BC09-8D1B-45AC-9965-755032B0ED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7E16862-087E-4118-B074-ECCAB780C8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18A49-9307-44A0-8F77-8712484ED66A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951571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47DC272-2ADC-4349-BE18-2319B885B9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27800F2-EDAD-468C-91BC-3F7A9B9940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5893E30-5924-4FCE-9896-ECCF2575C1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5F40E-1DB5-4B10-8882-D09D82862309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804317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9D8B4-746B-40CD-86E8-5E4F94544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793B65-FF3F-4EE7-97F0-E9E778D08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633FA-A5D5-42A6-85A1-8F722826B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51AC1-3893-485B-91B0-4768EF2D0E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47832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D2C95-ABFD-4C92-81F1-4AA50EB11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E66734-230F-4E89-9A36-15AE9403D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CB690-8267-4D37-8444-A61A25489C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2FDA3E-4EB0-4F60-A6AB-A03E5836BD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4843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D2698B-E48A-4161-9F9C-6EC1F9378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6720F7-66B5-4D5E-BEC3-E5C03F3AE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CEB96-8438-4C21-AF93-6CA557DC3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8DE74-AB41-4485-97D5-E53E68BD2DE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9731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FAE94A0-69BA-4D9F-B6FD-54013BC0C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5ADEBA1-3179-4D00-9B22-F7CBD21F9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0D68A75-2D74-4192-9BE7-8059DDDB0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40D97-D19B-4F6A-B88C-ABF45BC9C5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6847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AA796F8-C2D6-4C05-9D89-76E5FA06F5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334B818-F6C3-4449-A06F-5BE28894F1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45FBF4-0710-46E5-8FDC-69A454D12DA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E7BCD3-DB55-453E-A6E1-BCDCAA3CB452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1868229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9EBD1A4-F0EA-4D97-BBCD-B4FE85FD4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F7D6C31-BFBA-493E-8C69-20B6301CA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9494E07-9939-4359-853F-283A97C75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B0FF12-A31E-4876-94E0-FC2ACB1A4F4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2811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4294E6C-B062-471C-9AD6-0A6735257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11FBB3-18B3-4AC2-A098-D88AFD222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DEDE60A-8FCB-4D3E-9C6C-58372DA20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07DE2-448C-4F1A-8010-F82937A9E1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50412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4339E01-68A6-4456-9C06-191151742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4E7FAF4-9818-48FD-A809-EB197E4DA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061A0AD-D83B-4ED8-B8B0-B73FFAB1C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FE1687-8B92-4337-9A29-E5172D0F4B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24026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2EE1AFA-CD7B-4A84-B91C-E1E8C1368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4B0996C-35D9-456E-ADD0-9FCC271C0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674EC05-2B0C-4BE3-B94E-241F956A6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65FF9D-234B-497A-830F-8C23019D86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674782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98F549D-929C-40C1-8399-7774BED26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82EAFA1-7F5E-4EAF-94FA-5E91472AE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2698E16-0637-4255-ABA5-2B99903F6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41DCD-02D9-486D-8201-76E5702CB2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334591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46E4FB-2ED7-4063-BBF4-03837ADEE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3F7B79-A98B-4F53-9485-3A4F5D554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18E93A-6F0E-4EC0-8D23-19CB532EA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40C18-B48A-46AD-A978-24B881B57F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61104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2BA4EF-36FC-43D5-A6C0-66432EDFE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9D6E33-00BE-4BD1-BE0A-1E96B1A9E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9FFE03-4BA3-443F-A5DC-E83E5125A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5BBE2-CD47-4CE9-BE56-AAB97F7FA5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835037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B39AAF7-FF96-41B3-BCA1-04521D0016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DD97CB-CF83-4392-860A-CAFC4A19E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205ADD-7DF3-4CE6-9C53-FBC175278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981DA-5F33-49FE-8AAA-542D12E330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8017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5A338F2-83AA-40DD-8006-1CB30E20CE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2A9AC53-2535-47FC-8A6A-CA4C67D2FA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63B35F-5036-4324-82C8-F9EE77BD80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7D8C51-42DC-43F8-B647-2B9DD8D593A7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606898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F259B3-F8AE-4991-A16A-D034D754404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FA25D29-DFC9-43F2-9B7D-23661A5C7C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3386A3A-EFF5-4F27-B8C1-8EEB9E0B023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86F54E-F795-4307-A6FF-FD761205C1B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97910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71469AE-FB16-47A3-9E33-B4C55303AD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181405-F93B-4143-B60E-D24C0952A7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6C7999-4C95-4346-9D80-5C5DB14CB6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8259B-B586-441E-A925-BA9D30F4549E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571889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1182DA1-E5C1-47C0-BB25-5345D7FE3A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74F09406-7FEB-4662-9F5A-8FF9E4524E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FE0E32D-7E64-4D52-9CEB-0ADA920AB82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2DDF4-5B59-4BEA-A3CF-6BA89C9D0386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566499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6C82F28-64EF-458A-9C04-0F59EF947D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4E3ABE2-667C-4B29-B0D2-55480F8DD45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A18BE41-2515-4476-98B7-9EAC12B712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6A19F-7C28-497C-BB78-1E3F7CAA1C92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663434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B99A73A-C1FD-4459-B367-EB4E3CE4ACF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9C5E6D6-D3CD-4A58-90A8-EB2A58C470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4ACB458-C485-4A57-9FAF-6128625026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20C4DA-4988-4CE2-A34B-3896DF0D2053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69004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27EC863-ABFA-4C1F-9B42-88598ACCB4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DC909E9-52C8-44E0-81F7-7817072E8A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3B133F9-1F7D-4CE8-9B6F-725123C650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A4DE44-58E2-4A81-855D-9FF55EC63A87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681331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5FB6703D-8148-4D13-893A-03E37D409D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4CE3A49-C5CA-46ED-9E53-E574A304F5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4C7FFA4-31AC-4712-AF67-5812CF4139B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B009DBF-34D7-479C-BA8A-5256CA20AB3E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C103C1E-1A38-4332-A6AE-10477337E70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F2344BAC-1472-425B-AF9C-AC020FB783B2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A577A89-5AC7-4CD4-BF0A-2F9F4D938D9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FC2A2EE-6358-404F-8A0D-DA405BBFEC8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355874-10EC-41B7-B8DB-EEE2CDFFA4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87F6F-CC68-46BB-A147-D78A4EEA47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50C7C-FDD8-4460-8A20-9771958FC9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A28E3C0-2752-4D79-BF61-8342DBDD5B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1628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  <p:sldLayoutId id="214748367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13" Type="http://schemas.openxmlformats.org/officeDocument/2006/relationships/slide" Target="slide15.xml"/><Relationship Id="rId3" Type="http://schemas.openxmlformats.org/officeDocument/2006/relationships/image" Target="../media/image7.jpeg"/><Relationship Id="rId7" Type="http://schemas.openxmlformats.org/officeDocument/2006/relationships/slide" Target="slide8.xml"/><Relationship Id="rId12" Type="http://schemas.openxmlformats.org/officeDocument/2006/relationships/slide" Target="slide14.xml"/><Relationship Id="rId2" Type="http://schemas.openxmlformats.org/officeDocument/2006/relationships/slide" Target="slide16.xml"/><Relationship Id="rId1" Type="http://schemas.openxmlformats.org/officeDocument/2006/relationships/slideLayout" Target="../slideLayouts/slideLayout8.xml"/><Relationship Id="rId6" Type="http://schemas.openxmlformats.org/officeDocument/2006/relationships/slide" Target="slide6.xml"/><Relationship Id="rId11" Type="http://schemas.openxmlformats.org/officeDocument/2006/relationships/slide" Target="slide13.xml"/><Relationship Id="rId5" Type="http://schemas.openxmlformats.org/officeDocument/2006/relationships/slide" Target="slide7.xml"/><Relationship Id="rId10" Type="http://schemas.openxmlformats.org/officeDocument/2006/relationships/slide" Target="slide9.xml"/><Relationship Id="rId4" Type="http://schemas.openxmlformats.org/officeDocument/2006/relationships/slide" Target="slide12.xml"/><Relationship Id="rId9" Type="http://schemas.openxmlformats.org/officeDocument/2006/relationships/slide" Target="slide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5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>
            <a:extLst>
              <a:ext uri="{FF2B5EF4-FFF2-40B4-BE49-F238E27FC236}">
                <a16:creationId xmlns:a16="http://schemas.microsoft.com/office/drawing/2014/main" id="{7900B4C3-1650-443F-B486-7BAA18DB78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81000" y="381000"/>
            <a:ext cx="8382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</a:t>
            </a:r>
            <a:r>
              <a:rPr lang="en-US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GIA THỤY</a:t>
            </a:r>
          </a:p>
        </p:txBody>
      </p:sp>
      <p:sp>
        <p:nvSpPr>
          <p:cNvPr id="2052" name="WordArt 21">
            <a:extLst>
              <a:ext uri="{FF2B5EF4-FFF2-40B4-BE49-F238E27FC236}">
                <a16:creationId xmlns:a16="http://schemas.microsoft.com/office/drawing/2014/main" id="{2DA8E67A-11A0-411C-8D15-4A994476D6B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33400" y="2971800"/>
            <a:ext cx="8153400" cy="510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tập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giữa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học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kì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II</a:t>
            </a:r>
          </a:p>
          <a:p>
            <a:pPr algn="ctr">
              <a:defRPr/>
            </a:pP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( </a:t>
            </a:r>
            <a:r>
              <a:rPr lang="en-US" b="1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Tiết</a:t>
            </a: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1 )</a:t>
            </a:r>
          </a:p>
          <a:p>
            <a:pPr algn="ctr">
              <a:defRPr/>
            </a:pPr>
            <a:endParaRPr lang="en-US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>
              <a:defRPr/>
            </a:pPr>
            <a:endParaRPr lang="en-US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3076" name="Group 5">
            <a:extLst>
              <a:ext uri="{FF2B5EF4-FFF2-40B4-BE49-F238E27FC236}">
                <a16:creationId xmlns:a16="http://schemas.microsoft.com/office/drawing/2014/main" id="{D46A6C79-66E4-48E5-B926-A7DD3CD090AC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3079" name="Picture 6" descr="GRANS024">
              <a:extLst>
                <a:ext uri="{FF2B5EF4-FFF2-40B4-BE49-F238E27FC236}">
                  <a16:creationId xmlns:a16="http://schemas.microsoft.com/office/drawing/2014/main" id="{C86D7112-EE70-40A9-96A9-913C0A5721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0" name="Picture 7" descr="GRANS024">
              <a:extLst>
                <a:ext uri="{FF2B5EF4-FFF2-40B4-BE49-F238E27FC236}">
                  <a16:creationId xmlns:a16="http://schemas.microsoft.com/office/drawing/2014/main" id="{D30947C1-B7F1-4743-A045-5FF1678D549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3081" name="Group 8">
              <a:extLst>
                <a:ext uri="{FF2B5EF4-FFF2-40B4-BE49-F238E27FC236}">
                  <a16:creationId xmlns:a16="http://schemas.microsoft.com/office/drawing/2014/main" id="{B24297E3-DEB1-4B6B-B956-6E062005F8D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3082" name="Picture 9" descr="BD21325_">
                <a:extLst>
                  <a:ext uri="{FF2B5EF4-FFF2-40B4-BE49-F238E27FC236}">
                    <a16:creationId xmlns:a16="http://schemas.microsoft.com/office/drawing/2014/main" id="{E404AE72-A328-4D0A-B532-0C037DE0BB5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3" name="Picture 10" descr="BD21325_">
                <a:extLst>
                  <a:ext uri="{FF2B5EF4-FFF2-40B4-BE49-F238E27FC236}">
                    <a16:creationId xmlns:a16="http://schemas.microsoft.com/office/drawing/2014/main" id="{8DF2BEF7-6070-47C7-B233-EEA3B49C479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4" name="Picture 11" descr="BD21325_">
                <a:extLst>
                  <a:ext uri="{FF2B5EF4-FFF2-40B4-BE49-F238E27FC236}">
                    <a16:creationId xmlns:a16="http://schemas.microsoft.com/office/drawing/2014/main" id="{41EF030C-8459-4A82-864C-DBBEE24CFA5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3085" name="Picture 12" descr="BD21325_">
                <a:extLst>
                  <a:ext uri="{FF2B5EF4-FFF2-40B4-BE49-F238E27FC236}">
                    <a16:creationId xmlns:a16="http://schemas.microsoft.com/office/drawing/2014/main" id="{CD732BE8-E133-4F46-8723-8FF80FB5C1B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4" name="WordArt 5">
            <a:extLst>
              <a:ext uri="{FF2B5EF4-FFF2-40B4-BE49-F238E27FC236}">
                <a16:creationId xmlns:a16="http://schemas.microsoft.com/office/drawing/2014/main" id="{9276618D-3A49-4288-B3A3-D52CE786EC10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600200" y="1905000"/>
            <a:ext cx="5181600" cy="715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 - Lớp 4</a:t>
            </a:r>
          </a:p>
        </p:txBody>
      </p:sp>
      <p:pic>
        <p:nvPicPr>
          <p:cNvPr id="3078" name="Picture 3" descr="ringwrlmed2_b">
            <a:extLst>
              <a:ext uri="{FF2B5EF4-FFF2-40B4-BE49-F238E27FC236}">
                <a16:creationId xmlns:a16="http://schemas.microsoft.com/office/drawing/2014/main" id="{A2EDC5CC-5EC4-4CAF-90CA-6DAEB29F8EE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5257800"/>
            <a:ext cx="23622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val 4">
            <a:extLst>
              <a:ext uri="{FF2B5EF4-FFF2-40B4-BE49-F238E27FC236}">
                <a16:creationId xmlns:a16="http://schemas.microsoft.com/office/drawing/2014/main" id="{A1B57240-1585-47EB-B0FC-146C1801FB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738" y="1939925"/>
            <a:ext cx="458787" cy="45720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</a:endParaRPr>
          </a:p>
        </p:txBody>
      </p:sp>
      <p:sp>
        <p:nvSpPr>
          <p:cNvPr id="12291" name="WordArt 5">
            <a:extLst>
              <a:ext uri="{FF2B5EF4-FFF2-40B4-BE49-F238E27FC236}">
                <a16:creationId xmlns:a16="http://schemas.microsoft.com/office/drawing/2014/main" id="{3D593370-663C-41F6-9790-CC71E1C28F8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33450" y="2016125"/>
            <a:ext cx="161925" cy="323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5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7CF92AC5-95B4-414B-AF0C-EE210BD573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738" y="2680310"/>
            <a:ext cx="7167563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đọc thuộc lòng bài thơ </a:t>
            </a:r>
            <a:r>
              <a:rPr lang="en-US" altLang="en-US" sz="32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Chợ Tết </a:t>
            </a:r>
          </a:p>
          <a:p>
            <a:pPr algn="just">
              <a:lnSpc>
                <a:spcPct val="120000"/>
              </a:lnSpc>
            </a:pPr>
            <a:endParaRPr lang="en-US" altLang="en-US" sz="3200" b="1" i="1" u="sng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en-US" altLang="en-US" sz="3200" b="1" u="sng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câu hỏi :</a:t>
            </a:r>
          </a:p>
          <a:p>
            <a:pPr algn="ctr">
              <a:lnSpc>
                <a:spcPct val="120000"/>
              </a:lnSpc>
            </a:pPr>
            <a:endParaRPr lang="en-US" altLang="en-US" sz="3200" b="1" u="sng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en-US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 nội dung chính của bài</a:t>
            </a:r>
            <a:endParaRPr lang="vi-VN" altLang="en-US" sz="3200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ction Button: End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2616615-F2EB-4820-89D4-9249C8C4FC02}"/>
              </a:ext>
            </a:extLst>
          </p:cNvPr>
          <p:cNvSpPr/>
          <p:nvPr/>
        </p:nvSpPr>
        <p:spPr>
          <a:xfrm>
            <a:off x="8382000" y="6324600"/>
            <a:ext cx="511175" cy="390525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7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val 4">
            <a:extLst>
              <a:ext uri="{FF2B5EF4-FFF2-40B4-BE49-F238E27FC236}">
                <a16:creationId xmlns:a16="http://schemas.microsoft.com/office/drawing/2014/main" id="{44D452E1-19D6-46D2-A6E5-5E08DF2C2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466850"/>
            <a:ext cx="458788" cy="457200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</a:endParaRPr>
          </a:p>
        </p:txBody>
      </p:sp>
      <p:sp>
        <p:nvSpPr>
          <p:cNvPr id="13315" name="WordArt 5">
            <a:extLst>
              <a:ext uri="{FF2B5EF4-FFF2-40B4-BE49-F238E27FC236}">
                <a16:creationId xmlns:a16="http://schemas.microsoft.com/office/drawing/2014/main" id="{1B88829E-DB19-4DEC-803F-6ED367AEAA7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443038" y="1533525"/>
            <a:ext cx="161925" cy="323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6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C193FA89-7671-4628-96A5-50E28D830C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4475" y="1533525"/>
            <a:ext cx="8137525" cy="208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</a:pPr>
            <a:endParaRPr lang="en-US" altLang="en-US" sz="32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Em hãy đọc đoạn 2 từ : 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“ Nh</a:t>
            </a:r>
            <a:r>
              <a:rPr lang="vi-VN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ng bông hoa càng đỏ… bất ngờ vậy?” 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bài tập đọc </a:t>
            </a:r>
            <a:r>
              <a:rPr lang="en-US" altLang="en-US" sz="32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học trò (SGK trang 43)</a:t>
            </a:r>
          </a:p>
          <a:p>
            <a:pPr algn="ctr">
              <a:lnSpc>
                <a:spcPct val="120000"/>
              </a:lnSpc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en-US" sz="3200" b="1" u="sng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câu hỏi :</a:t>
            </a:r>
          </a:p>
          <a:p>
            <a:pPr algn="ctr">
              <a:lnSpc>
                <a:spcPct val="120000"/>
              </a:lnSpc>
            </a:pPr>
            <a:r>
              <a:rPr lang="en-US" altLang="en-US"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Tại sao tác giả lại gọi hoa phượng là </a:t>
            </a:r>
          </a:p>
          <a:p>
            <a:pPr algn="ctr">
              <a:lnSpc>
                <a:spcPct val="120000"/>
              </a:lnSpc>
            </a:pPr>
            <a:r>
              <a:rPr lang="en-US" altLang="en-US"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“hoa học trò”</a:t>
            </a:r>
            <a:r>
              <a:rPr lang="en-US" altLang="en-US"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just">
              <a:lnSpc>
                <a:spcPct val="120000"/>
              </a:lnSpc>
            </a:pPr>
            <a:endParaRPr lang="en-US" altLang="en-US" sz="3200" b="1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en-US" altLang="en-US"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vi-VN" altLang="en-US" sz="3200" b="1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ction Button: End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7C94638D-3BC3-45E3-AA14-D53CDE29929D}"/>
              </a:ext>
            </a:extLst>
          </p:cNvPr>
          <p:cNvSpPr/>
          <p:nvPr/>
        </p:nvSpPr>
        <p:spPr>
          <a:xfrm>
            <a:off x="8382000" y="6096000"/>
            <a:ext cx="565150" cy="40005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7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val 4">
            <a:extLst>
              <a:ext uri="{FF2B5EF4-FFF2-40B4-BE49-F238E27FC236}">
                <a16:creationId xmlns:a16="http://schemas.microsoft.com/office/drawing/2014/main" id="{C9503109-F472-4B94-967D-9982DB824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990600"/>
            <a:ext cx="458787" cy="458787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</a:endParaRPr>
          </a:p>
        </p:txBody>
      </p:sp>
      <p:sp>
        <p:nvSpPr>
          <p:cNvPr id="14339" name="WordArt 5">
            <a:extLst>
              <a:ext uri="{FF2B5EF4-FFF2-40B4-BE49-F238E27FC236}">
                <a16:creationId xmlns:a16="http://schemas.microsoft.com/office/drawing/2014/main" id="{3938E55E-724D-4960-BD07-5F2D1887474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605630" y="1102091"/>
            <a:ext cx="161925" cy="323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7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4A984B9C-6A65-46E8-A9CC-7DF73C568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338" y="1905000"/>
            <a:ext cx="8111333" cy="2693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đọc thuộc lòng bài thơ </a:t>
            </a:r>
            <a:r>
              <a:rPr lang="vi-VN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Khúc hát ru những em bé lớn trên lưng mẹ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( Từ đầu ...vung chày lún sân.)</a:t>
            </a: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b="1" u="sng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câu hỏi :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en-US" altLang="en-US" b="1" u="sng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None/>
            </a:pPr>
            <a:r>
              <a:rPr lang="en-US" altLang="en-US" b="1">
                <a:solidFill>
                  <a:srgbClr val="89898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 nội dung chính của bài</a:t>
            </a:r>
            <a:endParaRPr lang="vi-VN" altLang="en-US" b="1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004D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vi-VN" altLang="en-US" b="1">
              <a:solidFill>
                <a:srgbClr val="004DE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ction Button: End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6574DFB2-E5C2-4D83-AD6F-3755BAEB7B73}"/>
              </a:ext>
            </a:extLst>
          </p:cNvPr>
          <p:cNvSpPr/>
          <p:nvPr/>
        </p:nvSpPr>
        <p:spPr>
          <a:xfrm>
            <a:off x="8279302" y="6324600"/>
            <a:ext cx="566738" cy="3429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7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val 4">
            <a:extLst>
              <a:ext uri="{FF2B5EF4-FFF2-40B4-BE49-F238E27FC236}">
                <a16:creationId xmlns:a16="http://schemas.microsoft.com/office/drawing/2014/main" id="{252445A9-A574-441B-A2C5-E7C0A92C80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25" y="1066800"/>
            <a:ext cx="458787" cy="458788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63" name="WordArt 5">
            <a:extLst>
              <a:ext uri="{FF2B5EF4-FFF2-40B4-BE49-F238E27FC236}">
                <a16:creationId xmlns:a16="http://schemas.microsoft.com/office/drawing/2014/main" id="{07BFA13D-2F8B-4E54-BECF-A15FF4A422F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67555" y="1134269"/>
            <a:ext cx="161925" cy="323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8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5E8FBAA5-ED4F-41B1-BD0F-51A27786B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556" y="1690687"/>
            <a:ext cx="7630320" cy="246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đọc đoạn từ :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Sẻ già lao đến... tình yêu của nó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bài tập đọc 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sẻ (SGK trang 90)</a:t>
            </a:r>
          </a:p>
          <a:p>
            <a:pPr algn="just"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en-US" altLang="en-US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b="1" u="sng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câu hỏi: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sao tác giả bày tỏ lòng kính phục 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 với con sẻ nhỏ bé?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en-US" altLang="en-US" b="1" u="sng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ction Button: End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D5FDAED-6FC2-4D80-95C5-A22576F991DF}"/>
              </a:ext>
            </a:extLst>
          </p:cNvPr>
          <p:cNvSpPr/>
          <p:nvPr/>
        </p:nvSpPr>
        <p:spPr>
          <a:xfrm>
            <a:off x="8156576" y="6324600"/>
            <a:ext cx="482600" cy="3429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700">
              <a:solidFill>
                <a:prstClr val="white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val 4">
            <a:extLst>
              <a:ext uri="{FF2B5EF4-FFF2-40B4-BE49-F238E27FC236}">
                <a16:creationId xmlns:a16="http://schemas.microsoft.com/office/drawing/2014/main" id="{252445A9-A574-441B-A2C5-E7C0A92C80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25" y="1066800"/>
            <a:ext cx="458787" cy="458788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63" name="WordArt 5">
            <a:extLst>
              <a:ext uri="{FF2B5EF4-FFF2-40B4-BE49-F238E27FC236}">
                <a16:creationId xmlns:a16="http://schemas.microsoft.com/office/drawing/2014/main" id="{07BFA13D-2F8B-4E54-BECF-A15FF4A422F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67555" y="1134269"/>
            <a:ext cx="161925" cy="323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9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5E8FBAA5-ED4F-41B1-BD0F-51A27786B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593057"/>
            <a:ext cx="8534400" cy="246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đọc đoạn 3 từ: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Một tiếng reo to... quãng đê sống lại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bài tập đọc 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Thắng biển (SGK trang 76)</a:t>
            </a:r>
          </a:p>
          <a:p>
            <a:pPr algn="just"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en-US" altLang="en-US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b="1" u="sng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câu hỏi: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en-US" altLang="en-US" b="1" u="sng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 nội dung chính của bài</a:t>
            </a:r>
            <a:endParaRPr lang="en-US" altLang="en-US" b="1" u="sng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ction Button: End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D5FDAED-6FC2-4D80-95C5-A22576F991DF}"/>
              </a:ext>
            </a:extLst>
          </p:cNvPr>
          <p:cNvSpPr/>
          <p:nvPr/>
        </p:nvSpPr>
        <p:spPr>
          <a:xfrm>
            <a:off x="8156576" y="6324600"/>
            <a:ext cx="482600" cy="3429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7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744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val 4">
            <a:extLst>
              <a:ext uri="{FF2B5EF4-FFF2-40B4-BE49-F238E27FC236}">
                <a16:creationId xmlns:a16="http://schemas.microsoft.com/office/drawing/2014/main" id="{252445A9-A574-441B-A2C5-E7C0A92C80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125" y="914400"/>
            <a:ext cx="676275" cy="611187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5363" name="WordArt 5">
            <a:extLst>
              <a:ext uri="{FF2B5EF4-FFF2-40B4-BE49-F238E27FC236}">
                <a16:creationId xmlns:a16="http://schemas.microsoft.com/office/drawing/2014/main" id="{07BFA13D-2F8B-4E54-BECF-A15FF4A422F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731440" y="1065364"/>
            <a:ext cx="451644" cy="30925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10</a:t>
            </a: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5E8FBAA5-ED4F-41B1-BD0F-51A27786B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690687"/>
            <a:ext cx="8093076" cy="2465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đọc đoạn từ : 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Nổi bật trên hoa văn ...ng</a:t>
            </a:r>
            <a:r>
              <a:rPr lang="vi-VN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ời dân</a:t>
            </a:r>
            <a:r>
              <a:rPr lang="en-US" alt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bài tập đọc </a:t>
            </a:r>
            <a:r>
              <a:rPr lang="en-US" b="1">
                <a:latin typeface="Times New Roman" panose="02020603050405020304" pitchFamily="18" charset="0"/>
                <a:cs typeface="Times New Roman" panose="02020603050405020304" pitchFamily="18" charset="0"/>
              </a:rPr>
              <a:t>Trống đồng Đông Sơn</a:t>
            </a:r>
            <a:r>
              <a:rPr lang="en-US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(SGK trang 17)</a:t>
            </a:r>
          </a:p>
          <a:p>
            <a:pPr algn="just"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en-US" altLang="en-US" b="1" i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b="1" u="sng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câu hỏi: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sao trống đồng là niềm tự hào 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chính đáng của ng</a:t>
            </a:r>
            <a:r>
              <a:rPr lang="vi-VN" altLang="en-US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ời Việt Nam ta ?</a:t>
            </a:r>
          </a:p>
          <a:p>
            <a:pPr algn="ctr" eaLnBrk="1" hangingPunct="1">
              <a:lnSpc>
                <a:spcPct val="120000"/>
              </a:lnSpc>
              <a:spcBef>
                <a:spcPct val="0"/>
              </a:spcBef>
              <a:buFontTx/>
              <a:buNone/>
            </a:pPr>
            <a:endParaRPr lang="en-US" altLang="en-US" b="1" u="sng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ction Button: End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CD5FDAED-6FC2-4D80-95C5-A22576F991DF}"/>
              </a:ext>
            </a:extLst>
          </p:cNvPr>
          <p:cNvSpPr/>
          <p:nvPr/>
        </p:nvSpPr>
        <p:spPr>
          <a:xfrm>
            <a:off x="8156576" y="6324600"/>
            <a:ext cx="482600" cy="3429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7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550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 descr="Papyrus">
            <a:extLst>
              <a:ext uri="{FF2B5EF4-FFF2-40B4-BE49-F238E27FC236}">
                <a16:creationId xmlns:a16="http://schemas.microsoft.com/office/drawing/2014/main" id="{15311D3D-AAD0-44C0-BCFD-FD24685A0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838200"/>
            <a:ext cx="8610600" cy="452437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381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None/>
            </a:pPr>
            <a:r>
              <a:rPr lang="en-US" altLang="vi-VN" sz="3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bài tập đọc như thế nào là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US" altLang="vi-VN" sz="36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 kể?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vi-VN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Những bài tập đọc là truyện kể là </a:t>
            </a:r>
            <a:r>
              <a:rPr lang="en-US" altLang="vi-VN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bài có một chuỗi các sự việc liên quan đến một hay một số nhân vật, mỗi truyện đều có nội dung hoặc nói lên một điều gì đó.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vi-VN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RUC XANH 2-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50000">
              <a:schemeClr val="bg1"/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80" name="Text Box 4" descr="Papyrus">
            <a:extLst>
              <a:ext uri="{FF2B5EF4-FFF2-40B4-BE49-F238E27FC236}">
                <a16:creationId xmlns:a16="http://schemas.microsoft.com/office/drawing/2014/main" id="{6771C54B-C522-4929-A080-39AE71E071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304800"/>
            <a:ext cx="8750300" cy="2862263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38100">
            <a:solidFill>
              <a:schemeClr val="tx1"/>
            </a:solidFill>
            <a:prstDash val="dash"/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vi-VN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vi-VN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vi-VN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vi-VN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35" name="Rectangle 5">
            <a:extLst>
              <a:ext uri="{FF2B5EF4-FFF2-40B4-BE49-F238E27FC236}">
                <a16:creationId xmlns:a16="http://schemas.microsoft.com/office/drawing/2014/main" id="{17923111-4537-4A62-9199-E0E29CD526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850" y="533400"/>
            <a:ext cx="86106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3600" b="1"/>
              <a:t>2</a:t>
            </a:r>
            <a:r>
              <a:rPr lang="en-US" altLang="vi-VN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. Hãy tìm và kể tên những bài tập đọc là truyện kể trong chủ điểm “ Người ta là hoa đất” ( nói rõ số trang)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C1DE31-E49F-47CF-9FDB-89DFD04CFA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3581400"/>
            <a:ext cx="77724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571500" indent="-5715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 anh tài ( trang 4 và 13)</a:t>
            </a:r>
          </a:p>
          <a:p>
            <a:pPr eaLnBrk="1" hangingPunct="1">
              <a:spcBef>
                <a:spcPct val="0"/>
              </a:spcBef>
              <a:buFontTx/>
              <a:buChar char="-"/>
            </a:pPr>
            <a:r>
              <a:rPr lang="en-US" altLang="vi-VN" sz="36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 hùng lao động Trần Đại Nghĩa ( trang 21)</a:t>
            </a:r>
            <a:endParaRPr lang="en-US" altLang="vi-VN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93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RUC XANH 2-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80" grpId="0" animBg="1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6349" name="Group 221">
            <a:extLst>
              <a:ext uri="{FF2B5EF4-FFF2-40B4-BE49-F238E27FC236}">
                <a16:creationId xmlns:a16="http://schemas.microsoft.com/office/drawing/2014/main" id="{34BD0262-E174-4D69-B5F9-6F35C264910A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223838" y="628650"/>
          <a:ext cx="8596312" cy="5600701"/>
        </p:xfrm>
        <a:graphic>
          <a:graphicData uri="http://schemas.openxmlformats.org/drawingml/2006/table">
            <a:tbl>
              <a:tblPr/>
              <a:tblGrid>
                <a:gridCol w="17653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46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63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9142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</a:t>
                      </a:r>
                      <a:r>
                        <a:rPr kumimoji="0" lang="en-US" sz="32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32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bài</a:t>
                      </a:r>
                      <a:endParaRPr kumimoji="0" lang="en-US" sz="3200" b="1" i="1" u="none" strike="noStrike" cap="none" normalizeH="0" baseline="0" dirty="0">
                        <a:ln>
                          <a:noFill/>
                        </a:ln>
                        <a:solidFill>
                          <a:srgbClr val="CC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35" marR="9143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chính</a:t>
                      </a:r>
                    </a:p>
                  </a:txBody>
                  <a:tcPr marL="91435" marR="9143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1" u="none" strike="noStrike" cap="none" normalizeH="0" baseline="0">
                          <a:ln>
                            <a:noFill/>
                          </a:ln>
                          <a:solidFill>
                            <a:srgbClr val="CC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 vật</a:t>
                      </a:r>
                    </a:p>
                  </a:txBody>
                  <a:tcPr marL="91435" marR="91435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0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13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35" marR="9143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76333" name="Text Box 205">
            <a:extLst>
              <a:ext uri="{FF2B5EF4-FFF2-40B4-BE49-F238E27FC236}">
                <a16:creationId xmlns:a16="http://schemas.microsoft.com/office/drawing/2014/main" id="{34346B3A-175B-4A6F-B57D-43190BCD90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50" y="1801813"/>
            <a:ext cx="16017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Bốn anh tài</a:t>
            </a:r>
          </a:p>
        </p:txBody>
      </p:sp>
      <p:sp>
        <p:nvSpPr>
          <p:cNvPr id="176336" name="Text Box 208">
            <a:extLst>
              <a:ext uri="{FF2B5EF4-FFF2-40B4-BE49-F238E27FC236}">
                <a16:creationId xmlns:a16="http://schemas.microsoft.com/office/drawing/2014/main" id="{5D49D870-94F0-4F0D-85A2-C1F73756D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1660525"/>
            <a:ext cx="35052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 ngợi sức khỏe, tài năng, nhiệt tình, làm việc nghĩa: trừ ác cứu dân lành của 4 anh em Cẩu Khây.</a:t>
            </a:r>
          </a:p>
        </p:txBody>
      </p:sp>
      <p:sp>
        <p:nvSpPr>
          <p:cNvPr id="176337" name="Text Box 209">
            <a:extLst>
              <a:ext uri="{FF2B5EF4-FFF2-40B4-BE49-F238E27FC236}">
                <a16:creationId xmlns:a16="http://schemas.microsoft.com/office/drawing/2014/main" id="{10FEF1F1-54A9-44B7-8125-883231E084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7050" y="1654175"/>
            <a:ext cx="32004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Cẩu Khây, Nắm Tay Đóng Cọc,Lấy Tai Tát Nước, Móng Tay Đục Máng, yêu tinh, bà lão chăn bò. </a:t>
            </a:r>
          </a:p>
        </p:txBody>
      </p:sp>
      <p:sp>
        <p:nvSpPr>
          <p:cNvPr id="176338" name="Text Box 210">
            <a:extLst>
              <a:ext uri="{FF2B5EF4-FFF2-40B4-BE49-F238E27FC236}">
                <a16:creationId xmlns:a16="http://schemas.microsoft.com/office/drawing/2014/main" id="{53CEEF36-022B-4DAA-97EF-5FD422BA66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813" y="3944938"/>
            <a:ext cx="1676400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400">
                <a:latin typeface="Times New Roman" panose="02020603050405020304" pitchFamily="18" charset="0"/>
                <a:cs typeface="Times New Roman" panose="02020603050405020304" pitchFamily="18" charset="0"/>
              </a:rPr>
              <a:t>Anh hùng lao động Trần Đại Nghĩa</a:t>
            </a:r>
          </a:p>
        </p:txBody>
      </p:sp>
      <p:sp>
        <p:nvSpPr>
          <p:cNvPr id="176339" name="Text Box 211">
            <a:extLst>
              <a:ext uri="{FF2B5EF4-FFF2-40B4-BE49-F238E27FC236}">
                <a16:creationId xmlns:a16="http://schemas.microsoft.com/office/drawing/2014/main" id="{5BDFBF90-BAEF-4BC5-A83A-62D7271622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0" y="3741738"/>
            <a:ext cx="35052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 ngợi anh hùng Trần Đại Nghĩa đã có những cống hiến xuất sắc cho sự nghiệp quốc phòng và xây dưng nền khoa học trẻ của nước nhà.</a:t>
            </a:r>
          </a:p>
        </p:txBody>
      </p:sp>
      <p:sp>
        <p:nvSpPr>
          <p:cNvPr id="176340" name="Text Box 212">
            <a:extLst>
              <a:ext uri="{FF2B5EF4-FFF2-40B4-BE49-F238E27FC236}">
                <a16:creationId xmlns:a16="http://schemas.microsoft.com/office/drawing/2014/main" id="{5F746B9A-8A05-4072-8B3B-48264B3608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8200" y="3719513"/>
            <a:ext cx="21034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40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Trần Đại Nghĩa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63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li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63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li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63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li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63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li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63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763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763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in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6333" grpId="0"/>
      <p:bldP spid="176336" grpId="0"/>
      <p:bldP spid="176337" grpId="0"/>
      <p:bldP spid="176338" grpId="0"/>
      <p:bldP spid="176339" grpId="0"/>
      <p:bldP spid="17634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E1B8EB20-8DAA-46E0-BC98-5CA788501643}"/>
              </a:ext>
            </a:extLst>
          </p:cNvPr>
          <p:cNvGrpSpPr>
            <a:grpSpLocks/>
          </p:cNvGrpSpPr>
          <p:nvPr/>
        </p:nvGrpSpPr>
        <p:grpSpPr bwMode="auto">
          <a:xfrm>
            <a:off x="421089" y="2476339"/>
            <a:ext cx="8382000" cy="1005680"/>
            <a:chOff x="-8052" y="1699617"/>
            <a:chExt cx="9469074" cy="1006257"/>
          </a:xfrm>
          <a:solidFill>
            <a:srgbClr val="FF99FF"/>
          </a:solidFill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0DC3B15D-3A49-40F5-AB39-8F7AAAF6539F}"/>
                </a:ext>
              </a:extLst>
            </p:cNvPr>
            <p:cNvSpPr/>
            <p:nvPr/>
          </p:nvSpPr>
          <p:spPr>
            <a:xfrm>
              <a:off x="678063" y="1699617"/>
              <a:ext cx="8782959" cy="100625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28575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Kiểm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tra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err="1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đọc</a:t>
              </a:r>
              <a:r>
                <a:rPr lang="en-US" sz="280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cuối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học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kỳ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I.</a:t>
              </a: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F13EB2EC-C008-4294-9C41-5DCC90E9E271}"/>
                </a:ext>
              </a:extLst>
            </p:cNvPr>
            <p:cNvSpPr/>
            <p:nvPr/>
          </p:nvSpPr>
          <p:spPr>
            <a:xfrm>
              <a:off x="-8052" y="1914449"/>
              <a:ext cx="576299" cy="576593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DF8B389C-73AB-4BE6-BD23-4A704B3FD28E}"/>
              </a:ext>
            </a:extLst>
          </p:cNvPr>
          <p:cNvSpPr/>
          <p:nvPr/>
        </p:nvSpPr>
        <p:spPr>
          <a:xfrm>
            <a:off x="1828800" y="1066334"/>
            <a:ext cx="5776505" cy="753483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 em đã đạt được mục tiêu gì?</a:t>
            </a:r>
            <a:endParaRPr lang="en-US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31067D7-AF91-4D28-82E9-A3504F5B522B}"/>
              </a:ext>
            </a:extLst>
          </p:cNvPr>
          <p:cNvGrpSpPr>
            <a:grpSpLocks/>
          </p:cNvGrpSpPr>
          <p:nvPr/>
        </p:nvGrpSpPr>
        <p:grpSpPr bwMode="auto">
          <a:xfrm>
            <a:off x="192088" y="4114800"/>
            <a:ext cx="8610600" cy="1658938"/>
            <a:chOff x="-673218" y="1587590"/>
            <a:chExt cx="6643221" cy="818102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AC5FAAA-4C7F-4E6C-A094-55F2BB82ADE6}"/>
                </a:ext>
              </a:extLst>
            </p:cNvPr>
            <p:cNvSpPr/>
            <p:nvPr/>
          </p:nvSpPr>
          <p:spPr>
            <a:xfrm>
              <a:off x="130652" y="1587590"/>
              <a:ext cx="5839351" cy="818102"/>
            </a:xfrm>
            <a:prstGeom prst="rect">
              <a:avLst/>
            </a:prstGeom>
            <a:solidFill>
              <a:srgbClr val="66FFFF"/>
            </a:solidFill>
            <a:ln w="28575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Lập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bảng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kết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truyện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kể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chủ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điểm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“ Người ta là hoa đất”</a:t>
              </a:r>
              <a:endParaRPr lang="en-US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C4619C93-730B-4867-AC93-9891430ACF11}"/>
                </a:ext>
              </a:extLst>
            </p:cNvPr>
            <p:cNvSpPr/>
            <p:nvPr/>
          </p:nvSpPr>
          <p:spPr>
            <a:xfrm>
              <a:off x="-673218" y="1702901"/>
              <a:ext cx="576299" cy="576593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0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6216C9C0-6252-48C8-B31D-36E411204580}"/>
              </a:ext>
            </a:extLst>
          </p:cNvPr>
          <p:cNvSpPr txBox="1"/>
          <p:nvPr/>
        </p:nvSpPr>
        <p:spPr>
          <a:xfrm>
            <a:off x="7902575" y="4724400"/>
            <a:ext cx="800100" cy="1419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8625">
                <a:solidFill>
                  <a:srgbClr val="00B050"/>
                </a:solidFill>
                <a:sym typeface="Wingdings 2" panose="05020102010507070707" pitchFamily="18" charset="2"/>
              </a:rPr>
              <a:t></a:t>
            </a:r>
            <a:endParaRPr lang="en-US" sz="8625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6">
            <a:extLst>
              <a:ext uri="{FF2B5EF4-FFF2-40B4-BE49-F238E27FC236}">
                <a16:creationId xmlns:a16="http://schemas.microsoft.com/office/drawing/2014/main" id="{798214CD-E494-4997-8BF4-0CD2CA9F89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2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文本框 2">
            <a:extLst>
              <a:ext uri="{FF2B5EF4-FFF2-40B4-BE49-F238E27FC236}">
                <a16:creationId xmlns:a16="http://schemas.microsoft.com/office/drawing/2014/main" id="{CA4FDCB5-5C9A-4C5A-A8C6-3C6898849A12}"/>
              </a:ext>
            </a:extLst>
          </p:cNvPr>
          <p:cNvSpPr txBox="1"/>
          <p:nvPr/>
        </p:nvSpPr>
        <p:spPr bwMode="auto">
          <a:xfrm>
            <a:off x="2324100" y="304800"/>
            <a:ext cx="4495800" cy="46166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 contourW="12700">
              <a:bevelT h="25400" prst="softRound"/>
            </a:sp3d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dist" defTabSz="342900">
              <a:defRPr/>
            </a:pPr>
            <a:r>
              <a:rPr lang="en-US" altLang="zh-CN" sz="2400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ea typeface="百变马丁" panose="02010601030101010101" pitchFamily="2" charset="-122"/>
                <a:cs typeface="Times New Roman" panose="02020603050405020304" pitchFamily="18" charset="0"/>
              </a:rPr>
              <a:t>YÊU CẦU CẦN ĐẠT</a:t>
            </a:r>
            <a:endParaRPr lang="zh-CN" altLang="en-US" sz="2400" dirty="0">
              <a:ln>
                <a:solidFill>
                  <a:srgbClr val="FF0000"/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ea typeface="百变马丁" panose="0201060103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8108731-448D-49DB-AE33-58B91B111BE4}"/>
              </a:ext>
            </a:extLst>
          </p:cNvPr>
          <p:cNvGrpSpPr>
            <a:grpSpLocks/>
          </p:cNvGrpSpPr>
          <p:nvPr/>
        </p:nvGrpSpPr>
        <p:grpSpPr bwMode="auto">
          <a:xfrm>
            <a:off x="304800" y="1232370"/>
            <a:ext cx="8382000" cy="1005680"/>
            <a:chOff x="-8052" y="1699617"/>
            <a:chExt cx="9469074" cy="1006257"/>
          </a:xfrm>
          <a:solidFill>
            <a:srgbClr val="FF99FF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1176B961-5AFA-468A-A736-5D311033D1B7}"/>
                </a:ext>
              </a:extLst>
            </p:cNvPr>
            <p:cNvSpPr/>
            <p:nvPr/>
          </p:nvSpPr>
          <p:spPr>
            <a:xfrm>
              <a:off x="678063" y="1699617"/>
              <a:ext cx="8782959" cy="1006257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  <a:ln w="28575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Kiểm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tra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err="1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đọc</a:t>
              </a:r>
              <a:r>
                <a:rPr lang="en-US" sz="280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cuối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học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kỳ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ea typeface="Tahoma" panose="020B0604030504040204" pitchFamily="34" charset="0"/>
                  <a:cs typeface="Times New Roman" panose="02020603050405020304" pitchFamily="18" charset="0"/>
                </a:rPr>
                <a:t> I.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B19D3C6D-7B79-4C2D-818C-B0BF7D5F3BBD}"/>
                </a:ext>
              </a:extLst>
            </p:cNvPr>
            <p:cNvSpPr/>
            <p:nvPr/>
          </p:nvSpPr>
          <p:spPr>
            <a:xfrm>
              <a:off x="-8052" y="1914449"/>
              <a:ext cx="576299" cy="576593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2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33F29B9-57AE-4299-8FDD-4E917A113669}"/>
              </a:ext>
            </a:extLst>
          </p:cNvPr>
          <p:cNvGrpSpPr>
            <a:grpSpLocks/>
          </p:cNvGrpSpPr>
          <p:nvPr/>
        </p:nvGrpSpPr>
        <p:grpSpPr bwMode="auto">
          <a:xfrm>
            <a:off x="76200" y="2870200"/>
            <a:ext cx="8610600" cy="1658938"/>
            <a:chOff x="-673218" y="1587590"/>
            <a:chExt cx="6643221" cy="818102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668D2C9-1A8C-4012-BCE7-B68D3D805949}"/>
                </a:ext>
              </a:extLst>
            </p:cNvPr>
            <p:cNvSpPr/>
            <p:nvPr/>
          </p:nvSpPr>
          <p:spPr>
            <a:xfrm>
              <a:off x="130652" y="1587590"/>
              <a:ext cx="5839351" cy="818102"/>
            </a:xfrm>
            <a:prstGeom prst="rect">
              <a:avLst/>
            </a:prstGeom>
            <a:solidFill>
              <a:srgbClr val="66FFFF"/>
            </a:solidFill>
            <a:ln w="28575"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just">
                <a:defRPr/>
              </a:pP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Lập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bảng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tổng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kết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các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bài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tập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truyện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kể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chủ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điểm</a:t>
              </a:r>
              <a:r>
                <a:rPr lang="en-US" sz="28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280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“ Người ta là hoa đất”</a:t>
              </a:r>
              <a:endParaRPr lang="en-US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FCD8C378-2BE9-4E89-9871-4FD4E7E52800}"/>
                </a:ext>
              </a:extLst>
            </p:cNvPr>
            <p:cNvSpPr/>
            <p:nvPr/>
          </p:nvSpPr>
          <p:spPr>
            <a:xfrm>
              <a:off x="-673218" y="1702901"/>
              <a:ext cx="576299" cy="576593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3000" b="1" dirty="0">
                  <a:solidFill>
                    <a:schemeClr val="tx1">
                      <a:lumMod val="95000"/>
                      <a:lumOff val="5000"/>
                    </a:schemeClr>
                  </a:solidFill>
                  <a:cs typeface="Arial" panose="020B0604020202020204" pitchFamily="34" charset="0"/>
                </a:rPr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6" descr="Picture3">
            <a:extLst>
              <a:ext uri="{FF2B5EF4-FFF2-40B4-BE49-F238E27FC236}">
                <a16:creationId xmlns:a16="http://schemas.microsoft.com/office/drawing/2014/main" id="{018CCCE2-7E44-45BA-8DBB-8F7951C23E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 Box 10">
            <a:extLst>
              <a:ext uri="{FF2B5EF4-FFF2-40B4-BE49-F238E27FC236}">
                <a16:creationId xmlns:a16="http://schemas.microsoft.com/office/drawing/2014/main" id="{F6034AA2-57C9-442D-8864-8708055E5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3581400"/>
            <a:ext cx="9220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Chuẩn bị bài ôn tập tiết 2 trang 95.</a:t>
            </a:r>
          </a:p>
        </p:txBody>
      </p:sp>
      <p:sp>
        <p:nvSpPr>
          <p:cNvPr id="21508" name="Text Box 11">
            <a:extLst>
              <a:ext uri="{FF2B5EF4-FFF2-40B4-BE49-F238E27FC236}">
                <a16:creationId xmlns:a16="http://schemas.microsoft.com/office/drawing/2014/main" id="{3E2647CE-1502-4388-94BE-1318848888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667000"/>
            <a:ext cx="7696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4000" b="1">
                <a:solidFill>
                  <a:srgbClr val="8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Xem lại bài ôn tập (tiết 1) 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362120F-1F34-45EF-A3EE-1A7CB55122AC}"/>
              </a:ext>
            </a:extLst>
          </p:cNvPr>
          <p:cNvSpPr/>
          <p:nvPr/>
        </p:nvSpPr>
        <p:spPr>
          <a:xfrm>
            <a:off x="461152" y="544810"/>
            <a:ext cx="483337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5400" b="1">
                <a:ln>
                  <a:solidFill>
                    <a:srgbClr val="FF0000"/>
                  </a:solidFill>
                </a:ln>
                <a:solidFill>
                  <a:srgbClr val="FF0066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ĐỊNH HƯỚNG</a:t>
            </a:r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Picture7">
            <a:extLst>
              <a:ext uri="{FF2B5EF4-FFF2-40B4-BE49-F238E27FC236}">
                <a16:creationId xmlns:a16="http://schemas.microsoft.com/office/drawing/2014/main" id="{BB5F04E5-D15D-40BE-9FBD-5CF66A0B6C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1012" name="WordArt 4">
            <a:extLst>
              <a:ext uri="{FF2B5EF4-FFF2-40B4-BE49-F238E27FC236}">
                <a16:creationId xmlns:a16="http://schemas.microsoft.com/office/drawing/2014/main" id="{CBE9B21A-2E1C-46A0-9978-A0211CFC6C2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57200" y="2520950"/>
            <a:ext cx="8458200" cy="2667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 spc="-320">
                <a:ln w="2857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 panose="020B0604020202020204" pitchFamily="34" charset="0"/>
              </a:rPr>
              <a:t>Ôn luyện tập đọc</a:t>
            </a:r>
          </a:p>
          <a:p>
            <a:pPr algn="ctr"/>
            <a:r>
              <a:rPr lang="en-US" sz="3200" kern="10" spc="-320">
                <a:ln w="2857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 panose="020B0604020202020204" pitchFamily="34" charset="0"/>
              </a:rPr>
              <a:t>và học thuộc lòng.</a:t>
            </a: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1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7">
            <a:extLst>
              <a:ext uri="{FF2B5EF4-FFF2-40B4-BE49-F238E27FC236}">
                <a16:creationId xmlns:a16="http://schemas.microsoft.com/office/drawing/2014/main" id="{D0FC49B0-1EC1-476D-B7DE-95ACED330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13" y="60325"/>
            <a:ext cx="8928100" cy="6754813"/>
          </a:xfrm>
          <a:prstGeom prst="rect">
            <a:avLst/>
          </a:prstGeom>
          <a:noFill/>
          <a:ln w="38100" cmpd="dbl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C19A38-D286-4961-9204-6DCCEBD71E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2403475"/>
            <a:ext cx="69357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 Đọc đúng tiếng, đúng từ, lưu loát, mạch lạc.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CC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E03308-4353-491F-8C1D-A5497DC45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475" y="3862388"/>
            <a:ext cx="69357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3. Giọng đọc có biểu cảm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734F5A-237F-4317-B40C-5DFA5DA18E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5162550"/>
            <a:ext cx="693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5. Trả lời câu hỏi đúng ý.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CC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8DEF79-756E-497D-B21A-C2C5A6219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475" y="3133725"/>
            <a:ext cx="80645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2. Ngắt nghỉ hơi đúng ở các dấu câu, các cụm từ rõ nghĩa.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CC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670C09D-CBEB-4142-AF84-76A44D4591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8" y="4513263"/>
            <a:ext cx="81803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1" i="0" u="none" strike="noStrike" kern="1200" cap="none" spc="0" normalizeH="0" baseline="0" noProof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4. Cường độ, tốc độ đọc đạt yêu cầu ( khoảng 80 tiếng/ phút)</a:t>
            </a:r>
            <a:endParaRPr kumimoji="0" lang="en-US" altLang="en-US" sz="2400" b="0" i="0" u="none" strike="noStrike" kern="1200" cap="none" spc="0" normalizeH="0" baseline="0" noProof="0">
              <a:ln>
                <a:noFill/>
              </a:ln>
              <a:solidFill>
                <a:srgbClr val="CC00CC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F7B71D-BD51-4251-961C-7C9469C32AD6}"/>
              </a:ext>
            </a:extLst>
          </p:cNvPr>
          <p:cNvSpPr/>
          <p:nvPr/>
        </p:nvSpPr>
        <p:spPr>
          <a:xfrm>
            <a:off x="2615407" y="1645383"/>
            <a:ext cx="2989262" cy="519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Tiêu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chí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đánh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sz="2800" b="1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giá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2" name="Text Box 6">
            <a:extLst>
              <a:ext uri="{FF2B5EF4-FFF2-40B4-BE49-F238E27FC236}">
                <a16:creationId xmlns:a16="http://schemas.microsoft.com/office/drawing/2014/main" id="{9F0BE8B0-23C9-41E9-9BE9-7E3F8EFFF2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532319"/>
            <a:ext cx="6705600" cy="584775"/>
          </a:xfrm>
          <a:prstGeom prst="rect">
            <a:avLst/>
          </a:prstGeom>
          <a:solidFill>
            <a:schemeClr val="accent3">
              <a:lumMod val="75000"/>
            </a:schemeClr>
          </a:solidFill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Ôn luyện tập đọc và học thuộc lòng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hinh nen 10">
            <a:hlinkClick r:id="rId2" action="ppaction://hlinksldjump"/>
            <a:extLst>
              <a:ext uri="{FF2B5EF4-FFF2-40B4-BE49-F238E27FC236}">
                <a16:creationId xmlns:a16="http://schemas.microsoft.com/office/drawing/2014/main" id="{FFB8F57D-5ADC-407D-B898-CC39A8A804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lum bright="2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69950"/>
            <a:ext cx="9144000" cy="5240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Oval 4">
            <a:hlinkClick r:id="rId4" action="ppaction://hlinksldjump"/>
            <a:extLst>
              <a:ext uri="{FF2B5EF4-FFF2-40B4-BE49-F238E27FC236}">
                <a16:creationId xmlns:a16="http://schemas.microsoft.com/office/drawing/2014/main" id="{27256286-9C38-438A-8BBA-87BFE6CF418A}"/>
              </a:ext>
            </a:extLst>
          </p:cNvPr>
          <p:cNvSpPr>
            <a:spLocks noChangeArrowheads="1"/>
          </p:cNvSpPr>
          <p:nvPr/>
        </p:nvSpPr>
        <p:spPr bwMode="auto">
          <a:xfrm rot="1849705">
            <a:off x="5902325" y="1468438"/>
            <a:ext cx="665163" cy="1358900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>
                <a:solidFill>
                  <a:schemeClr val="accent2"/>
                </a:solidFill>
                <a:latin typeface="Calibri" panose="020F0502020204030204" pitchFamily="34" charset="0"/>
              </a:rPr>
              <a:t>7</a:t>
            </a:r>
            <a:endParaRPr lang="vi-VN" altLang="en-US" sz="5400" b="1">
              <a:solidFill>
                <a:schemeClr val="accent2"/>
              </a:solidFill>
            </a:endParaRPr>
          </a:p>
        </p:txBody>
      </p:sp>
      <p:sp>
        <p:nvSpPr>
          <p:cNvPr id="7172" name="Freeform 5">
            <a:extLst>
              <a:ext uri="{FF2B5EF4-FFF2-40B4-BE49-F238E27FC236}">
                <a16:creationId xmlns:a16="http://schemas.microsoft.com/office/drawing/2014/main" id="{D7E0F1BF-85F6-4C2F-A964-8CAA14F082F2}"/>
              </a:ext>
            </a:extLst>
          </p:cNvPr>
          <p:cNvSpPr>
            <a:spLocks/>
          </p:cNvSpPr>
          <p:nvPr/>
        </p:nvSpPr>
        <p:spPr bwMode="auto">
          <a:xfrm rot="800344">
            <a:off x="4454525" y="3252788"/>
            <a:ext cx="350838" cy="2484437"/>
          </a:xfrm>
          <a:custGeom>
            <a:avLst/>
            <a:gdLst>
              <a:gd name="T0" fmla="*/ 2147483646 w 295"/>
              <a:gd name="T1" fmla="*/ 0 h 2087"/>
              <a:gd name="T2" fmla="*/ 2147483646 w 295"/>
              <a:gd name="T3" fmla="*/ 2147483646 h 2087"/>
              <a:gd name="T4" fmla="*/ 2147483646 w 295"/>
              <a:gd name="T5" fmla="*/ 2147483646 h 2087"/>
              <a:gd name="T6" fmla="*/ 0 w 295"/>
              <a:gd name="T7" fmla="*/ 2147483646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3" name="AutoShape 6">
            <a:extLst>
              <a:ext uri="{FF2B5EF4-FFF2-40B4-BE49-F238E27FC236}">
                <a16:creationId xmlns:a16="http://schemas.microsoft.com/office/drawing/2014/main" id="{E42149B0-2B5E-4910-84AC-7CD637AA6BC7}"/>
              </a:ext>
            </a:extLst>
          </p:cNvPr>
          <p:cNvSpPr>
            <a:spLocks noChangeArrowheads="1"/>
          </p:cNvSpPr>
          <p:nvPr/>
        </p:nvSpPr>
        <p:spPr bwMode="auto">
          <a:xfrm rot="800344">
            <a:off x="4875213" y="3427413"/>
            <a:ext cx="107950" cy="161925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</a:endParaRPr>
          </a:p>
        </p:txBody>
      </p:sp>
      <p:sp>
        <p:nvSpPr>
          <p:cNvPr id="7174" name="Oval 21">
            <a:hlinkClick r:id="rId5" action="ppaction://hlinksldjump"/>
            <a:extLst>
              <a:ext uri="{FF2B5EF4-FFF2-40B4-BE49-F238E27FC236}">
                <a16:creationId xmlns:a16="http://schemas.microsoft.com/office/drawing/2014/main" id="{8E2ABF76-D48A-4FEE-8034-02D3BD47767A}"/>
              </a:ext>
            </a:extLst>
          </p:cNvPr>
          <p:cNvSpPr>
            <a:spLocks noChangeArrowheads="1"/>
          </p:cNvSpPr>
          <p:nvPr/>
        </p:nvSpPr>
        <p:spPr bwMode="auto">
          <a:xfrm rot="-846288">
            <a:off x="3836988" y="960438"/>
            <a:ext cx="796925" cy="1216025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>
                <a:solidFill>
                  <a:schemeClr val="accent2"/>
                </a:solidFill>
                <a:latin typeface="Calibri" panose="020F0502020204030204" pitchFamily="34" charset="0"/>
              </a:rPr>
              <a:t>2</a:t>
            </a:r>
            <a:endParaRPr lang="vi-VN" altLang="en-US" sz="5400" b="1">
              <a:solidFill>
                <a:schemeClr val="accent2"/>
              </a:solidFill>
            </a:endParaRPr>
          </a:p>
        </p:txBody>
      </p:sp>
      <p:sp>
        <p:nvSpPr>
          <p:cNvPr id="7175" name="Freeform 22">
            <a:extLst>
              <a:ext uri="{FF2B5EF4-FFF2-40B4-BE49-F238E27FC236}">
                <a16:creationId xmlns:a16="http://schemas.microsoft.com/office/drawing/2014/main" id="{A6E651C9-4302-4632-8C58-FB981D78EB55}"/>
              </a:ext>
            </a:extLst>
          </p:cNvPr>
          <p:cNvSpPr>
            <a:spLocks/>
          </p:cNvSpPr>
          <p:nvPr/>
        </p:nvSpPr>
        <p:spPr bwMode="auto">
          <a:xfrm>
            <a:off x="3954463" y="2136775"/>
            <a:ext cx="350837" cy="2484438"/>
          </a:xfrm>
          <a:custGeom>
            <a:avLst/>
            <a:gdLst>
              <a:gd name="T0" fmla="*/ 2147483646 w 295"/>
              <a:gd name="T1" fmla="*/ 0 h 2087"/>
              <a:gd name="T2" fmla="*/ 2147483646 w 295"/>
              <a:gd name="T3" fmla="*/ 2147483646 h 2087"/>
              <a:gd name="T4" fmla="*/ 2147483646 w 295"/>
              <a:gd name="T5" fmla="*/ 2147483646 h 2087"/>
              <a:gd name="T6" fmla="*/ 0 w 295"/>
              <a:gd name="T7" fmla="*/ 2147483646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6" name="AutoShape 23">
            <a:extLst>
              <a:ext uri="{FF2B5EF4-FFF2-40B4-BE49-F238E27FC236}">
                <a16:creationId xmlns:a16="http://schemas.microsoft.com/office/drawing/2014/main" id="{35623569-A5E4-4996-8AC7-177D68AEE0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7350" y="2135188"/>
            <a:ext cx="107950" cy="161925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</a:endParaRPr>
          </a:p>
        </p:txBody>
      </p:sp>
      <p:sp>
        <p:nvSpPr>
          <p:cNvPr id="4121" name="Oval 25">
            <a:hlinkClick r:id="rId6" action="ppaction://hlinksldjump"/>
            <a:extLst>
              <a:ext uri="{FF2B5EF4-FFF2-40B4-BE49-F238E27FC236}">
                <a16:creationId xmlns:a16="http://schemas.microsoft.com/office/drawing/2014/main" id="{64B2C1D1-CB80-4E63-AA38-50D6296ACE34}"/>
              </a:ext>
            </a:extLst>
          </p:cNvPr>
          <p:cNvSpPr>
            <a:spLocks noChangeArrowheads="1"/>
          </p:cNvSpPr>
          <p:nvPr/>
        </p:nvSpPr>
        <p:spPr bwMode="auto">
          <a:xfrm rot="19538076">
            <a:off x="2868613" y="1239838"/>
            <a:ext cx="701675" cy="1187450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76078"/>
                  <a:invGamma/>
                </a:schemeClr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accent2"/>
                </a:solidFill>
              </a:rPr>
              <a:t>1</a:t>
            </a:r>
            <a:endParaRPr lang="vi-VN" sz="5400" b="1" dirty="0">
              <a:solidFill>
                <a:schemeClr val="accent2"/>
              </a:solidFill>
            </a:endParaRPr>
          </a:p>
        </p:txBody>
      </p:sp>
      <p:sp>
        <p:nvSpPr>
          <p:cNvPr id="7178" name="Freeform 26">
            <a:extLst>
              <a:ext uri="{FF2B5EF4-FFF2-40B4-BE49-F238E27FC236}">
                <a16:creationId xmlns:a16="http://schemas.microsoft.com/office/drawing/2014/main" id="{1246317A-9F00-46B2-85B1-7BA1D1779C6D}"/>
              </a:ext>
            </a:extLst>
          </p:cNvPr>
          <p:cNvSpPr>
            <a:spLocks/>
          </p:cNvSpPr>
          <p:nvPr/>
        </p:nvSpPr>
        <p:spPr bwMode="auto">
          <a:xfrm rot="-864877">
            <a:off x="3670300" y="2439988"/>
            <a:ext cx="350838" cy="2484437"/>
          </a:xfrm>
          <a:custGeom>
            <a:avLst/>
            <a:gdLst>
              <a:gd name="T0" fmla="*/ 2147483646 w 295"/>
              <a:gd name="T1" fmla="*/ 0 h 2087"/>
              <a:gd name="T2" fmla="*/ 2147483646 w 295"/>
              <a:gd name="T3" fmla="*/ 2147483646 h 2087"/>
              <a:gd name="T4" fmla="*/ 2147483646 w 295"/>
              <a:gd name="T5" fmla="*/ 2147483646 h 2087"/>
              <a:gd name="T6" fmla="*/ 0 w 295"/>
              <a:gd name="T7" fmla="*/ 2147483646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79" name="AutoShape 27">
            <a:extLst>
              <a:ext uri="{FF2B5EF4-FFF2-40B4-BE49-F238E27FC236}">
                <a16:creationId xmlns:a16="http://schemas.microsoft.com/office/drawing/2014/main" id="{05559D42-5C27-49E8-9CCE-E41F00DFBBDC}"/>
              </a:ext>
            </a:extLst>
          </p:cNvPr>
          <p:cNvSpPr>
            <a:spLocks noChangeArrowheads="1"/>
          </p:cNvSpPr>
          <p:nvPr/>
        </p:nvSpPr>
        <p:spPr bwMode="auto">
          <a:xfrm rot="-864877">
            <a:off x="3576638" y="2266950"/>
            <a:ext cx="107950" cy="161925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</a:endParaRPr>
          </a:p>
        </p:txBody>
      </p:sp>
      <p:sp>
        <p:nvSpPr>
          <p:cNvPr id="7180" name="Oval 29">
            <a:hlinkClick r:id="rId7" action="ppaction://hlinksldjump"/>
            <a:extLst>
              <a:ext uri="{FF2B5EF4-FFF2-40B4-BE49-F238E27FC236}">
                <a16:creationId xmlns:a16="http://schemas.microsoft.com/office/drawing/2014/main" id="{0C51DBF0-4E49-49D7-A8B8-7DE3EF92A3C9}"/>
              </a:ext>
            </a:extLst>
          </p:cNvPr>
          <p:cNvSpPr>
            <a:spLocks noChangeArrowheads="1"/>
          </p:cNvSpPr>
          <p:nvPr/>
        </p:nvSpPr>
        <p:spPr bwMode="auto">
          <a:xfrm rot="1705996">
            <a:off x="4913313" y="1049338"/>
            <a:ext cx="701675" cy="1165225"/>
          </a:xfrm>
          <a:prstGeom prst="ellipse">
            <a:avLst/>
          </a:prstGeom>
          <a:solidFill>
            <a:srgbClr val="FF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>
                <a:solidFill>
                  <a:srgbClr val="000099"/>
                </a:solidFill>
                <a:latin typeface="Calibri" panose="020F0502020204030204" pitchFamily="34" charset="0"/>
              </a:rPr>
              <a:t>3</a:t>
            </a:r>
            <a:endParaRPr lang="vi-VN" altLang="en-US" sz="5400" b="1">
              <a:solidFill>
                <a:srgbClr val="000099"/>
              </a:solidFill>
            </a:endParaRPr>
          </a:p>
        </p:txBody>
      </p:sp>
      <p:sp>
        <p:nvSpPr>
          <p:cNvPr id="7181" name="Freeform 30">
            <a:extLst>
              <a:ext uri="{FF2B5EF4-FFF2-40B4-BE49-F238E27FC236}">
                <a16:creationId xmlns:a16="http://schemas.microsoft.com/office/drawing/2014/main" id="{1F4C824C-5D6E-499D-A1C2-41FB8D1D1610}"/>
              </a:ext>
            </a:extLst>
          </p:cNvPr>
          <p:cNvSpPr>
            <a:spLocks/>
          </p:cNvSpPr>
          <p:nvPr/>
        </p:nvSpPr>
        <p:spPr bwMode="auto">
          <a:xfrm>
            <a:off x="4764088" y="2278063"/>
            <a:ext cx="350837" cy="2484437"/>
          </a:xfrm>
          <a:custGeom>
            <a:avLst/>
            <a:gdLst>
              <a:gd name="T0" fmla="*/ 2147483646 w 295"/>
              <a:gd name="T1" fmla="*/ 0 h 2087"/>
              <a:gd name="T2" fmla="*/ 2147483646 w 295"/>
              <a:gd name="T3" fmla="*/ 2147483646 h 2087"/>
              <a:gd name="T4" fmla="*/ 2147483646 w 295"/>
              <a:gd name="T5" fmla="*/ 2147483646 h 2087"/>
              <a:gd name="T6" fmla="*/ 0 w 295"/>
              <a:gd name="T7" fmla="*/ 2147483646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2" name="AutoShape 31">
            <a:extLst>
              <a:ext uri="{FF2B5EF4-FFF2-40B4-BE49-F238E27FC236}">
                <a16:creationId xmlns:a16="http://schemas.microsoft.com/office/drawing/2014/main" id="{8E718F88-3119-4B1C-8809-CC5C1700E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6975" y="2174875"/>
            <a:ext cx="68263" cy="265113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</a:endParaRPr>
          </a:p>
        </p:txBody>
      </p:sp>
      <p:sp>
        <p:nvSpPr>
          <p:cNvPr id="7183" name="Oval 45">
            <a:hlinkClick r:id="rId8" action="ppaction://hlinksldjump"/>
            <a:extLst>
              <a:ext uri="{FF2B5EF4-FFF2-40B4-BE49-F238E27FC236}">
                <a16:creationId xmlns:a16="http://schemas.microsoft.com/office/drawing/2014/main" id="{A9CF2513-98AB-451A-BFC6-65C007C30AEB}"/>
              </a:ext>
            </a:extLst>
          </p:cNvPr>
          <p:cNvSpPr>
            <a:spLocks noChangeArrowheads="1"/>
          </p:cNvSpPr>
          <p:nvPr/>
        </p:nvSpPr>
        <p:spPr bwMode="auto">
          <a:xfrm rot="1737271">
            <a:off x="4867275" y="2301875"/>
            <a:ext cx="649288" cy="11509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>
                <a:solidFill>
                  <a:schemeClr val="accent2"/>
                </a:solidFill>
                <a:latin typeface="Calibri" panose="020F0502020204030204" pitchFamily="34" charset="0"/>
              </a:rPr>
              <a:t>6</a:t>
            </a:r>
            <a:endParaRPr lang="vi-VN" altLang="en-US" sz="5400" b="1">
              <a:solidFill>
                <a:schemeClr val="accent2"/>
              </a:solidFill>
            </a:endParaRPr>
          </a:p>
        </p:txBody>
      </p:sp>
      <p:sp>
        <p:nvSpPr>
          <p:cNvPr id="7184" name="Freeform 46">
            <a:extLst>
              <a:ext uri="{FF2B5EF4-FFF2-40B4-BE49-F238E27FC236}">
                <a16:creationId xmlns:a16="http://schemas.microsoft.com/office/drawing/2014/main" id="{9B83717A-A8DC-4243-8648-D9B1CE6AE940}"/>
              </a:ext>
            </a:extLst>
          </p:cNvPr>
          <p:cNvSpPr>
            <a:spLocks/>
          </p:cNvSpPr>
          <p:nvPr/>
        </p:nvSpPr>
        <p:spPr bwMode="auto">
          <a:xfrm rot="2754747">
            <a:off x="4656932" y="3958431"/>
            <a:ext cx="266700" cy="1681163"/>
          </a:xfrm>
          <a:custGeom>
            <a:avLst/>
            <a:gdLst>
              <a:gd name="T0" fmla="*/ 2147483646 w 295"/>
              <a:gd name="T1" fmla="*/ 0 h 2087"/>
              <a:gd name="T2" fmla="*/ 2147483646 w 295"/>
              <a:gd name="T3" fmla="*/ 2147483646 h 2087"/>
              <a:gd name="T4" fmla="*/ 2147483646 w 295"/>
              <a:gd name="T5" fmla="*/ 2147483646 h 2087"/>
              <a:gd name="T6" fmla="*/ 0 w 295"/>
              <a:gd name="T7" fmla="*/ 2147483646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5" name="AutoShape 47">
            <a:extLst>
              <a:ext uri="{FF2B5EF4-FFF2-40B4-BE49-F238E27FC236}">
                <a16:creationId xmlns:a16="http://schemas.microsoft.com/office/drawing/2014/main" id="{F756EE93-6DD3-43DC-B444-980190986A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0038" y="4117975"/>
            <a:ext cx="107950" cy="217488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</a:endParaRPr>
          </a:p>
        </p:txBody>
      </p:sp>
      <p:sp>
        <p:nvSpPr>
          <p:cNvPr id="7186" name="Oval 49">
            <a:hlinkClick r:id="rId9" action="ppaction://hlinksldjump"/>
            <a:extLst>
              <a:ext uri="{FF2B5EF4-FFF2-40B4-BE49-F238E27FC236}">
                <a16:creationId xmlns:a16="http://schemas.microsoft.com/office/drawing/2014/main" id="{3DCCC5DD-42CA-453E-8C15-B3932C593926}"/>
              </a:ext>
            </a:extLst>
          </p:cNvPr>
          <p:cNvSpPr>
            <a:spLocks noChangeArrowheads="1"/>
          </p:cNvSpPr>
          <p:nvPr/>
        </p:nvSpPr>
        <p:spPr bwMode="auto">
          <a:xfrm rot="832272">
            <a:off x="3879850" y="2255838"/>
            <a:ext cx="701675" cy="1185862"/>
          </a:xfrm>
          <a:prstGeom prst="ellipse">
            <a:avLst/>
          </a:prstGeom>
          <a:solidFill>
            <a:srgbClr val="00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>
                <a:solidFill>
                  <a:srgbClr val="000099"/>
                </a:solidFill>
                <a:latin typeface="Calibri" panose="020F0502020204030204" pitchFamily="34" charset="0"/>
              </a:rPr>
              <a:t>5</a:t>
            </a:r>
            <a:endParaRPr lang="vi-VN" altLang="en-US" sz="5400" b="1">
              <a:solidFill>
                <a:srgbClr val="000099"/>
              </a:solidFill>
            </a:endParaRPr>
          </a:p>
        </p:txBody>
      </p:sp>
      <p:sp>
        <p:nvSpPr>
          <p:cNvPr id="7187" name="Freeform 50">
            <a:extLst>
              <a:ext uri="{FF2B5EF4-FFF2-40B4-BE49-F238E27FC236}">
                <a16:creationId xmlns:a16="http://schemas.microsoft.com/office/drawing/2014/main" id="{232A4A26-E1D1-4993-941E-9931EE44833C}"/>
              </a:ext>
            </a:extLst>
          </p:cNvPr>
          <p:cNvSpPr>
            <a:spLocks/>
          </p:cNvSpPr>
          <p:nvPr/>
        </p:nvSpPr>
        <p:spPr bwMode="auto">
          <a:xfrm rot="-539169">
            <a:off x="3994150" y="3427413"/>
            <a:ext cx="350838" cy="2486025"/>
          </a:xfrm>
          <a:custGeom>
            <a:avLst/>
            <a:gdLst>
              <a:gd name="T0" fmla="*/ 2147483646 w 295"/>
              <a:gd name="T1" fmla="*/ 0 h 2087"/>
              <a:gd name="T2" fmla="*/ 2147483646 w 295"/>
              <a:gd name="T3" fmla="*/ 2147483646 h 2087"/>
              <a:gd name="T4" fmla="*/ 2147483646 w 295"/>
              <a:gd name="T5" fmla="*/ 2147483646 h 2087"/>
              <a:gd name="T6" fmla="*/ 0 w 295"/>
              <a:gd name="T7" fmla="*/ 2147483646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88" name="AutoShape 51">
            <a:extLst>
              <a:ext uri="{FF2B5EF4-FFF2-40B4-BE49-F238E27FC236}">
                <a16:creationId xmlns:a16="http://schemas.microsoft.com/office/drawing/2014/main" id="{C33F19CC-A06F-4BC1-A80C-A3708DEDE867}"/>
              </a:ext>
            </a:extLst>
          </p:cNvPr>
          <p:cNvSpPr>
            <a:spLocks noChangeArrowheads="1"/>
          </p:cNvSpPr>
          <p:nvPr/>
        </p:nvSpPr>
        <p:spPr bwMode="auto">
          <a:xfrm rot="-539169">
            <a:off x="4052888" y="3422650"/>
            <a:ext cx="107950" cy="161925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</a:endParaRPr>
          </a:p>
        </p:txBody>
      </p:sp>
      <p:sp>
        <p:nvSpPr>
          <p:cNvPr id="7189" name="Oval 53">
            <a:hlinkClick r:id="rId10" action="ppaction://hlinksldjump"/>
            <a:extLst>
              <a:ext uri="{FF2B5EF4-FFF2-40B4-BE49-F238E27FC236}">
                <a16:creationId xmlns:a16="http://schemas.microsoft.com/office/drawing/2014/main" id="{74D40C7A-6F8C-43F3-951F-0679ECF0EAD5}"/>
              </a:ext>
            </a:extLst>
          </p:cNvPr>
          <p:cNvSpPr>
            <a:spLocks noChangeArrowheads="1"/>
          </p:cNvSpPr>
          <p:nvPr/>
        </p:nvSpPr>
        <p:spPr bwMode="auto">
          <a:xfrm rot="-3085252">
            <a:off x="2695575" y="2549525"/>
            <a:ext cx="703263" cy="1096963"/>
          </a:xfrm>
          <a:prstGeom prst="ellipse">
            <a:avLst/>
          </a:prstGeom>
          <a:gradFill rotWithShape="1">
            <a:gsLst>
              <a:gs pos="0">
                <a:srgbClr val="5AFE44"/>
              </a:gs>
              <a:gs pos="100000">
                <a:srgbClr val="2A761F"/>
              </a:gs>
            </a:gsLst>
            <a:path path="rect">
              <a:fillToRect r="100000" b="10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>
                <a:solidFill>
                  <a:schemeClr val="accent2"/>
                </a:solidFill>
                <a:latin typeface="Calibri" panose="020F0502020204030204" pitchFamily="34" charset="0"/>
              </a:rPr>
              <a:t>4</a:t>
            </a:r>
            <a:endParaRPr lang="vi-VN" altLang="en-US" sz="5400" b="1">
              <a:solidFill>
                <a:schemeClr val="accent2"/>
              </a:solidFill>
            </a:endParaRPr>
          </a:p>
        </p:txBody>
      </p:sp>
      <p:sp>
        <p:nvSpPr>
          <p:cNvPr id="7190" name="Freeform 54">
            <a:extLst>
              <a:ext uri="{FF2B5EF4-FFF2-40B4-BE49-F238E27FC236}">
                <a16:creationId xmlns:a16="http://schemas.microsoft.com/office/drawing/2014/main" id="{95F2BD4D-85F2-4EE7-81DB-39339F62DC1E}"/>
              </a:ext>
            </a:extLst>
          </p:cNvPr>
          <p:cNvSpPr>
            <a:spLocks/>
          </p:cNvSpPr>
          <p:nvPr/>
        </p:nvSpPr>
        <p:spPr bwMode="auto">
          <a:xfrm rot="-1165290">
            <a:off x="3565525" y="3479800"/>
            <a:ext cx="350838" cy="2484438"/>
          </a:xfrm>
          <a:custGeom>
            <a:avLst/>
            <a:gdLst>
              <a:gd name="T0" fmla="*/ 2147483646 w 295"/>
              <a:gd name="T1" fmla="*/ 0 h 2087"/>
              <a:gd name="T2" fmla="*/ 2147483646 w 295"/>
              <a:gd name="T3" fmla="*/ 2147483646 h 2087"/>
              <a:gd name="T4" fmla="*/ 2147483646 w 295"/>
              <a:gd name="T5" fmla="*/ 2147483646 h 2087"/>
              <a:gd name="T6" fmla="*/ 0 w 295"/>
              <a:gd name="T7" fmla="*/ 2147483646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1" name="AutoShape 55">
            <a:extLst>
              <a:ext uri="{FF2B5EF4-FFF2-40B4-BE49-F238E27FC236}">
                <a16:creationId xmlns:a16="http://schemas.microsoft.com/office/drawing/2014/main" id="{B2392A52-DFB1-4FF1-A975-9659119F8AD4}"/>
              </a:ext>
            </a:extLst>
          </p:cNvPr>
          <p:cNvSpPr>
            <a:spLocks noChangeArrowheads="1"/>
          </p:cNvSpPr>
          <p:nvPr/>
        </p:nvSpPr>
        <p:spPr bwMode="auto">
          <a:xfrm rot="-1165290">
            <a:off x="3414713" y="3506788"/>
            <a:ext cx="107950" cy="161925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</a:endParaRPr>
          </a:p>
        </p:txBody>
      </p:sp>
      <p:sp>
        <p:nvSpPr>
          <p:cNvPr id="7192" name="Freeform 14">
            <a:extLst>
              <a:ext uri="{FF2B5EF4-FFF2-40B4-BE49-F238E27FC236}">
                <a16:creationId xmlns:a16="http://schemas.microsoft.com/office/drawing/2014/main" id="{CC61DBE5-1A13-449C-924A-D520E696A825}"/>
              </a:ext>
            </a:extLst>
          </p:cNvPr>
          <p:cNvSpPr>
            <a:spLocks/>
          </p:cNvSpPr>
          <p:nvPr/>
        </p:nvSpPr>
        <p:spPr bwMode="auto">
          <a:xfrm rot="-672914">
            <a:off x="3963988" y="3382963"/>
            <a:ext cx="350837" cy="2484437"/>
          </a:xfrm>
          <a:custGeom>
            <a:avLst/>
            <a:gdLst>
              <a:gd name="T0" fmla="*/ 2147483646 w 295"/>
              <a:gd name="T1" fmla="*/ 0 h 2087"/>
              <a:gd name="T2" fmla="*/ 2147483646 w 295"/>
              <a:gd name="T3" fmla="*/ 2147483646 h 2087"/>
              <a:gd name="T4" fmla="*/ 2147483646 w 295"/>
              <a:gd name="T5" fmla="*/ 2147483646 h 2087"/>
              <a:gd name="T6" fmla="*/ 0 w 295"/>
              <a:gd name="T7" fmla="*/ 2147483646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3" name="AutoShape 15">
            <a:extLst>
              <a:ext uri="{FF2B5EF4-FFF2-40B4-BE49-F238E27FC236}">
                <a16:creationId xmlns:a16="http://schemas.microsoft.com/office/drawing/2014/main" id="{2A1EFD48-367A-4994-A0A0-30AE760ED46E}"/>
              </a:ext>
            </a:extLst>
          </p:cNvPr>
          <p:cNvSpPr>
            <a:spLocks noChangeArrowheads="1"/>
          </p:cNvSpPr>
          <p:nvPr/>
        </p:nvSpPr>
        <p:spPr bwMode="auto">
          <a:xfrm rot="-672914">
            <a:off x="3978275" y="4506913"/>
            <a:ext cx="107950" cy="161925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</a:endParaRPr>
          </a:p>
        </p:txBody>
      </p:sp>
      <p:sp>
        <p:nvSpPr>
          <p:cNvPr id="7194" name="AutoShape 39">
            <a:extLst>
              <a:ext uri="{FF2B5EF4-FFF2-40B4-BE49-F238E27FC236}">
                <a16:creationId xmlns:a16="http://schemas.microsoft.com/office/drawing/2014/main" id="{67383F88-09D1-42B8-87D6-D4C1232B81DD}"/>
              </a:ext>
            </a:extLst>
          </p:cNvPr>
          <p:cNvSpPr>
            <a:spLocks noChangeArrowheads="1"/>
          </p:cNvSpPr>
          <p:nvPr/>
        </p:nvSpPr>
        <p:spPr bwMode="auto">
          <a:xfrm rot="265461">
            <a:off x="6922885" y="1843489"/>
            <a:ext cx="109537" cy="161925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</a:endParaRPr>
          </a:p>
        </p:txBody>
      </p:sp>
      <p:sp>
        <p:nvSpPr>
          <p:cNvPr id="7195" name="Freeform 10">
            <a:extLst>
              <a:ext uri="{FF2B5EF4-FFF2-40B4-BE49-F238E27FC236}">
                <a16:creationId xmlns:a16="http://schemas.microsoft.com/office/drawing/2014/main" id="{43B85A1F-4D78-4EA4-84DE-0C03702996EB}"/>
              </a:ext>
            </a:extLst>
          </p:cNvPr>
          <p:cNvSpPr>
            <a:spLocks/>
          </p:cNvSpPr>
          <p:nvPr/>
        </p:nvSpPr>
        <p:spPr bwMode="auto">
          <a:xfrm rot="1198510">
            <a:off x="4953000" y="2614613"/>
            <a:ext cx="350838" cy="3454400"/>
          </a:xfrm>
          <a:custGeom>
            <a:avLst/>
            <a:gdLst>
              <a:gd name="T0" fmla="*/ 2147483646 w 295"/>
              <a:gd name="T1" fmla="*/ 0 h 2087"/>
              <a:gd name="T2" fmla="*/ 2147483646 w 295"/>
              <a:gd name="T3" fmla="*/ 2147483646 h 2087"/>
              <a:gd name="T4" fmla="*/ 2147483646 w 295"/>
              <a:gd name="T5" fmla="*/ 2147483646 h 2087"/>
              <a:gd name="T6" fmla="*/ 0 w 295"/>
              <a:gd name="T7" fmla="*/ 2147483646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6" name="Freeform 46">
            <a:extLst>
              <a:ext uri="{FF2B5EF4-FFF2-40B4-BE49-F238E27FC236}">
                <a16:creationId xmlns:a16="http://schemas.microsoft.com/office/drawing/2014/main" id="{333766B3-1B47-4235-8EDD-1146918D5B94}"/>
              </a:ext>
            </a:extLst>
          </p:cNvPr>
          <p:cNvSpPr>
            <a:spLocks/>
          </p:cNvSpPr>
          <p:nvPr/>
        </p:nvSpPr>
        <p:spPr bwMode="auto">
          <a:xfrm>
            <a:off x="4337050" y="3497263"/>
            <a:ext cx="234950" cy="2192337"/>
          </a:xfrm>
          <a:custGeom>
            <a:avLst/>
            <a:gdLst>
              <a:gd name="T0" fmla="*/ 2147483646 w 295"/>
              <a:gd name="T1" fmla="*/ 0 h 2087"/>
              <a:gd name="T2" fmla="*/ 2147483646 w 295"/>
              <a:gd name="T3" fmla="*/ 2147483646 h 2087"/>
              <a:gd name="T4" fmla="*/ 2147483646 w 295"/>
              <a:gd name="T5" fmla="*/ 2147483646 h 2087"/>
              <a:gd name="T6" fmla="*/ 0 w 295"/>
              <a:gd name="T7" fmla="*/ 2147483646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97" name="AutoShape 47">
            <a:extLst>
              <a:ext uri="{FF2B5EF4-FFF2-40B4-BE49-F238E27FC236}">
                <a16:creationId xmlns:a16="http://schemas.microsoft.com/office/drawing/2014/main" id="{079314E5-2384-4FE6-9D7B-58484DA427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7075" y="3359150"/>
            <a:ext cx="107950" cy="161925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</a:endParaRPr>
          </a:p>
        </p:txBody>
      </p:sp>
      <p:sp>
        <p:nvSpPr>
          <p:cNvPr id="36" name="Oval 25">
            <a:hlinkClick r:id="rId11" action="ppaction://hlinksldjump"/>
            <a:extLst>
              <a:ext uri="{FF2B5EF4-FFF2-40B4-BE49-F238E27FC236}">
                <a16:creationId xmlns:a16="http://schemas.microsoft.com/office/drawing/2014/main" id="{6D1F780E-C182-424D-8D4A-B127973F823E}"/>
              </a:ext>
            </a:extLst>
          </p:cNvPr>
          <p:cNvSpPr>
            <a:spLocks noChangeArrowheads="1"/>
          </p:cNvSpPr>
          <p:nvPr/>
        </p:nvSpPr>
        <p:spPr bwMode="auto">
          <a:xfrm rot="2698028">
            <a:off x="5651500" y="3348038"/>
            <a:ext cx="701675" cy="1185862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5400" b="1" dirty="0">
                <a:solidFill>
                  <a:srgbClr val="FF0000"/>
                </a:solidFill>
              </a:rPr>
              <a:t>8</a:t>
            </a:r>
            <a:endParaRPr lang="vi-VN" sz="5400" b="1" dirty="0">
              <a:solidFill>
                <a:srgbClr val="FF0000"/>
              </a:solidFill>
            </a:endParaRPr>
          </a:p>
        </p:txBody>
      </p:sp>
      <p:sp>
        <p:nvSpPr>
          <p:cNvPr id="31" name="Freeform 10">
            <a:extLst>
              <a:ext uri="{FF2B5EF4-FFF2-40B4-BE49-F238E27FC236}">
                <a16:creationId xmlns:a16="http://schemas.microsoft.com/office/drawing/2014/main" id="{54AA301B-A53D-416C-A784-E629A839B078}"/>
              </a:ext>
            </a:extLst>
          </p:cNvPr>
          <p:cNvSpPr>
            <a:spLocks/>
          </p:cNvSpPr>
          <p:nvPr/>
        </p:nvSpPr>
        <p:spPr bwMode="auto">
          <a:xfrm rot="1198510">
            <a:off x="5006714" y="1475555"/>
            <a:ext cx="1505122" cy="4916915"/>
          </a:xfrm>
          <a:custGeom>
            <a:avLst/>
            <a:gdLst>
              <a:gd name="T0" fmla="*/ 2147483646 w 295"/>
              <a:gd name="T1" fmla="*/ 0 h 2087"/>
              <a:gd name="T2" fmla="*/ 2147483646 w 295"/>
              <a:gd name="T3" fmla="*/ 2147483646 h 2087"/>
              <a:gd name="T4" fmla="*/ 2147483646 w 295"/>
              <a:gd name="T5" fmla="*/ 2147483646 h 2087"/>
              <a:gd name="T6" fmla="*/ 0 w 295"/>
              <a:gd name="T7" fmla="*/ 2147483646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Oval 4">
            <a:hlinkClick r:id="rId12" action="ppaction://hlinksldjump"/>
            <a:extLst>
              <a:ext uri="{FF2B5EF4-FFF2-40B4-BE49-F238E27FC236}">
                <a16:creationId xmlns:a16="http://schemas.microsoft.com/office/drawing/2014/main" id="{39061466-B47F-4963-8B8D-7681FC5FBF1E}"/>
              </a:ext>
            </a:extLst>
          </p:cNvPr>
          <p:cNvSpPr>
            <a:spLocks noChangeArrowheads="1"/>
          </p:cNvSpPr>
          <p:nvPr/>
        </p:nvSpPr>
        <p:spPr bwMode="auto">
          <a:xfrm rot="3356448">
            <a:off x="7281228" y="961607"/>
            <a:ext cx="665163" cy="1358900"/>
          </a:xfrm>
          <a:prstGeom prst="ellipse">
            <a:avLst/>
          </a:prstGeom>
          <a:solidFill>
            <a:srgbClr val="7030A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>
                <a:solidFill>
                  <a:schemeClr val="accent2"/>
                </a:solidFill>
                <a:latin typeface="Calibri" panose="020F0502020204030204" pitchFamily="34" charset="0"/>
              </a:rPr>
              <a:t>9</a:t>
            </a:r>
            <a:endParaRPr lang="vi-VN" altLang="en-US" sz="5400" b="1">
              <a:solidFill>
                <a:schemeClr val="accent2"/>
              </a:solidFill>
            </a:endParaRPr>
          </a:p>
        </p:txBody>
      </p:sp>
      <p:sp>
        <p:nvSpPr>
          <p:cNvPr id="33" name="Freeform 30">
            <a:extLst>
              <a:ext uri="{FF2B5EF4-FFF2-40B4-BE49-F238E27FC236}">
                <a16:creationId xmlns:a16="http://schemas.microsoft.com/office/drawing/2014/main" id="{D5062515-A6BF-4AA6-B391-8570A138F0B9}"/>
              </a:ext>
            </a:extLst>
          </p:cNvPr>
          <p:cNvSpPr>
            <a:spLocks/>
          </p:cNvSpPr>
          <p:nvPr/>
        </p:nvSpPr>
        <p:spPr bwMode="auto">
          <a:xfrm rot="19151050">
            <a:off x="2960433" y="3268385"/>
            <a:ext cx="350837" cy="3215198"/>
          </a:xfrm>
          <a:custGeom>
            <a:avLst/>
            <a:gdLst>
              <a:gd name="T0" fmla="*/ 2147483646 w 295"/>
              <a:gd name="T1" fmla="*/ 0 h 2087"/>
              <a:gd name="T2" fmla="*/ 2147483646 w 295"/>
              <a:gd name="T3" fmla="*/ 2147483646 h 2087"/>
              <a:gd name="T4" fmla="*/ 2147483646 w 295"/>
              <a:gd name="T5" fmla="*/ 2147483646 h 2087"/>
              <a:gd name="T6" fmla="*/ 0 w 295"/>
              <a:gd name="T7" fmla="*/ 2147483646 h 2087"/>
              <a:gd name="T8" fmla="*/ 0 60000 65536"/>
              <a:gd name="T9" fmla="*/ 0 60000 65536"/>
              <a:gd name="T10" fmla="*/ 0 60000 65536"/>
              <a:gd name="T11" fmla="*/ 0 60000 65536"/>
              <a:gd name="T12" fmla="*/ 0 w 295"/>
              <a:gd name="T13" fmla="*/ 0 h 2087"/>
              <a:gd name="T14" fmla="*/ 295 w 295"/>
              <a:gd name="T15" fmla="*/ 2087 h 208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95" h="2087">
                <a:moveTo>
                  <a:pt x="272" y="0"/>
                </a:moveTo>
                <a:cubicBezTo>
                  <a:pt x="204" y="125"/>
                  <a:pt x="136" y="250"/>
                  <a:pt x="136" y="499"/>
                </a:cubicBezTo>
                <a:cubicBezTo>
                  <a:pt x="136" y="748"/>
                  <a:pt x="295" y="1232"/>
                  <a:pt x="272" y="1497"/>
                </a:cubicBezTo>
                <a:cubicBezTo>
                  <a:pt x="249" y="1762"/>
                  <a:pt x="53" y="1989"/>
                  <a:pt x="0" y="2087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Oval 53">
            <a:hlinkClick r:id="rId13" action="ppaction://hlinksldjump"/>
            <a:extLst>
              <a:ext uri="{FF2B5EF4-FFF2-40B4-BE49-F238E27FC236}">
                <a16:creationId xmlns:a16="http://schemas.microsoft.com/office/drawing/2014/main" id="{A887CE48-EDA1-4E35-BF24-79A703FF87CF}"/>
              </a:ext>
            </a:extLst>
          </p:cNvPr>
          <p:cNvSpPr>
            <a:spLocks noChangeArrowheads="1"/>
          </p:cNvSpPr>
          <p:nvPr/>
        </p:nvSpPr>
        <p:spPr bwMode="auto">
          <a:xfrm rot="-3085252">
            <a:off x="1336462" y="2319780"/>
            <a:ext cx="935973" cy="1312454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>
                <a:solidFill>
                  <a:schemeClr val="accent2"/>
                </a:solidFill>
                <a:latin typeface="Calibri" panose="020F0502020204030204" pitchFamily="34" charset="0"/>
              </a:rPr>
              <a:t>10</a:t>
            </a:r>
            <a:endParaRPr lang="vi-VN" altLang="en-US" sz="5400" b="1">
              <a:solidFill>
                <a:schemeClr val="accent2"/>
              </a:solidFill>
            </a:endParaRPr>
          </a:p>
        </p:txBody>
      </p:sp>
      <p:sp>
        <p:nvSpPr>
          <p:cNvPr id="35" name="AutoShape 55">
            <a:extLst>
              <a:ext uri="{FF2B5EF4-FFF2-40B4-BE49-F238E27FC236}">
                <a16:creationId xmlns:a16="http://schemas.microsoft.com/office/drawing/2014/main" id="{CE6C9D50-22D6-4C3D-A6A1-23B9CE3C2ED5}"/>
              </a:ext>
            </a:extLst>
          </p:cNvPr>
          <p:cNvSpPr>
            <a:spLocks noChangeArrowheads="1"/>
          </p:cNvSpPr>
          <p:nvPr/>
        </p:nvSpPr>
        <p:spPr bwMode="auto">
          <a:xfrm rot="-1165290">
            <a:off x="2160901" y="3424342"/>
            <a:ext cx="107950" cy="161925"/>
          </a:xfrm>
          <a:prstGeom prst="flowChartCollate">
            <a:avLst/>
          </a:prstGeom>
          <a:solidFill>
            <a:srgbClr val="5AFE44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extLst>
              <a:ext uri="{FF2B5EF4-FFF2-40B4-BE49-F238E27FC236}">
                <a16:creationId xmlns:a16="http://schemas.microsoft.com/office/drawing/2014/main" id="{7808DEEB-F632-4D56-9427-396EB62A3B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2070100"/>
            <a:ext cx="8762999" cy="271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3200" u="sng">
                <a:latin typeface="Times New Roman" panose="02020603050405020304" pitchFamily="18" charset="0"/>
                <a:cs typeface="Times New Roman" panose="02020603050405020304" pitchFamily="18" charset="0"/>
              </a:rPr>
              <a:t>Học thuộc lòng bài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i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Chuyện cổ tích về loài người.</a:t>
            </a:r>
            <a:endParaRPr lang="en-US" sz="32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endParaRPr lang="en-US" altLang="en-US" sz="3200" b="1" u="sng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en-US" altLang="en-US" sz="3200" b="1" u="sng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câu hỏi :</a:t>
            </a:r>
          </a:p>
          <a:p>
            <a:pPr algn="ctr">
              <a:lnSpc>
                <a:spcPct val="120000"/>
              </a:lnSpc>
            </a:pPr>
            <a:endParaRPr lang="en-US" alt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20000"/>
              </a:lnSpc>
              <a:spcBef>
                <a:spcPct val="20000"/>
              </a:spcBef>
            </a:pPr>
            <a:r>
              <a:rPr lang="en-US" altLang="en-US"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Nêu ý nghĩa của bài tập đọc</a:t>
            </a:r>
            <a:r>
              <a:rPr lang="en-US" sz="3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en-US"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vi-VN" altLang="en-US" sz="3200" b="1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Oval 10">
            <a:extLst>
              <a:ext uri="{FF2B5EF4-FFF2-40B4-BE49-F238E27FC236}">
                <a16:creationId xmlns:a16="http://schemas.microsoft.com/office/drawing/2014/main" id="{96F58F18-7169-44B7-8B5B-3165AF415F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837" y="1643185"/>
            <a:ext cx="458788" cy="457200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</a:endParaRPr>
          </a:p>
        </p:txBody>
      </p:sp>
      <p:sp>
        <p:nvSpPr>
          <p:cNvPr id="8196" name="WordArt 9">
            <a:extLst>
              <a:ext uri="{FF2B5EF4-FFF2-40B4-BE49-F238E27FC236}">
                <a16:creationId xmlns:a16="http://schemas.microsoft.com/office/drawing/2014/main" id="{F7BA3888-ECE0-46C5-AA19-680F194C395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99268" y="1746250"/>
            <a:ext cx="161925" cy="323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1</a:t>
            </a:r>
          </a:p>
        </p:txBody>
      </p:sp>
      <p:sp>
        <p:nvSpPr>
          <p:cNvPr id="7" name="Action Button: End 6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8DB27A3D-995C-468E-9A1D-9561A7035BFA}"/>
              </a:ext>
            </a:extLst>
          </p:cNvPr>
          <p:cNvSpPr/>
          <p:nvPr/>
        </p:nvSpPr>
        <p:spPr>
          <a:xfrm>
            <a:off x="7924800" y="6172200"/>
            <a:ext cx="571500" cy="51435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7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val 4">
            <a:extLst>
              <a:ext uri="{FF2B5EF4-FFF2-40B4-BE49-F238E27FC236}">
                <a16:creationId xmlns:a16="http://schemas.microsoft.com/office/drawing/2014/main" id="{6FF61114-1E94-41EF-8D4D-2D75EAF4BE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5488" y="1600200"/>
            <a:ext cx="458787" cy="458788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</a:endParaRPr>
          </a:p>
        </p:txBody>
      </p:sp>
      <p:sp>
        <p:nvSpPr>
          <p:cNvPr id="9219" name="WordArt 5">
            <a:extLst>
              <a:ext uri="{FF2B5EF4-FFF2-40B4-BE49-F238E27FC236}">
                <a16:creationId xmlns:a16="http://schemas.microsoft.com/office/drawing/2014/main" id="{057E82AE-885D-4E78-B1AD-4CFC181911B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839788" y="1676400"/>
            <a:ext cx="161925" cy="323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3E2C90E1-A6CF-40A9-B880-01AA124368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2135188"/>
            <a:ext cx="7975600" cy="325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>
              <a:lnSpc>
                <a:spcPct val="120000"/>
              </a:lnSpc>
              <a:spcBef>
                <a:spcPct val="2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đọc đoạn 3 từ 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“Cẩu Khây hé cửa… đông vui”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trong bài tập đọc Bốn anh tài </a:t>
            </a:r>
            <a:r>
              <a:rPr lang="en-US" altLang="en-US" sz="32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(tiếp theo)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(SGK trang 13)</a:t>
            </a:r>
          </a:p>
          <a:p>
            <a:pPr algn="ctr">
              <a:lnSpc>
                <a:spcPct val="120000"/>
              </a:lnSpc>
            </a:pPr>
            <a:r>
              <a:rPr lang="en-US" altLang="en-US" sz="3200" b="1" u="sng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câu hỏi :</a:t>
            </a:r>
            <a:endParaRPr lang="en-US" alt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120000"/>
              </a:lnSpc>
              <a:spcBef>
                <a:spcPct val="20000"/>
              </a:spcBef>
            </a:pPr>
            <a:r>
              <a:rPr lang="en-US" altLang="en-US"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 sao anh em Cẩu Khây chiến thắng được yêu tinh?</a:t>
            </a:r>
          </a:p>
          <a:p>
            <a:pPr eaLnBrk="1" hangingPunct="1">
              <a:lnSpc>
                <a:spcPct val="120000"/>
              </a:lnSpc>
              <a:spcBef>
                <a:spcPct val="20000"/>
              </a:spcBef>
            </a:pPr>
            <a:r>
              <a:rPr lang="en-US" altLang="en-US" sz="21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vi-VN" altLang="en-US" sz="2100" b="1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ction Button: End 10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B1EE684B-0C2F-4619-B17F-B489899CB336}"/>
              </a:ext>
            </a:extLst>
          </p:cNvPr>
          <p:cNvSpPr/>
          <p:nvPr/>
        </p:nvSpPr>
        <p:spPr>
          <a:xfrm>
            <a:off x="8001000" y="6324600"/>
            <a:ext cx="685800" cy="40005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7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val 4">
            <a:extLst>
              <a:ext uri="{FF2B5EF4-FFF2-40B4-BE49-F238E27FC236}">
                <a16:creationId xmlns:a16="http://schemas.microsoft.com/office/drawing/2014/main" id="{745B6634-4F1D-4DAE-A5B1-4336304CFD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3495" y="762000"/>
            <a:ext cx="458788" cy="458788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</a:endParaRPr>
          </a:p>
        </p:txBody>
      </p:sp>
      <p:sp>
        <p:nvSpPr>
          <p:cNvPr id="10243" name="WordArt 5">
            <a:extLst>
              <a:ext uri="{FF2B5EF4-FFF2-40B4-BE49-F238E27FC236}">
                <a16:creationId xmlns:a16="http://schemas.microsoft.com/office/drawing/2014/main" id="{A4DC9B43-E933-4745-9000-2F8ACEE8905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71926" y="829469"/>
            <a:ext cx="161925" cy="323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3</a:t>
            </a:r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48C50697-65E2-48B8-9C00-4024A3EC3A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1600200"/>
            <a:ext cx="8175625" cy="298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120000"/>
              </a:lnSpc>
              <a:spcBef>
                <a:spcPct val="20000"/>
              </a:spcBef>
            </a:pP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hãy đọc đoạn 3 từ </a:t>
            </a:r>
            <a:r>
              <a:rPr lang="en-US" alt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“ Năm 1946, nghe theo tiếng gọi… lô cốt của giặc” 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bài tập đọc Anh Hùng lao động Trần Đại Nghĩa (SGK trang 21)</a:t>
            </a:r>
          </a:p>
          <a:p>
            <a:pPr algn="ctr">
              <a:lnSpc>
                <a:spcPct val="120000"/>
              </a:lnSpc>
            </a:pPr>
            <a:r>
              <a:rPr lang="en-US" altLang="en-US" sz="3200" b="1" u="sng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 lời câu hỏi :</a:t>
            </a:r>
          </a:p>
          <a:p>
            <a:pPr algn="just" eaLnBrk="1" hangingPunct="1">
              <a:lnSpc>
                <a:spcPct val="120000"/>
              </a:lnSpc>
              <a:spcBef>
                <a:spcPct val="20000"/>
              </a:spcBef>
            </a:pPr>
            <a:r>
              <a:rPr lang="en-US" altLang="en-US"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Giáo sư Trần Đại Nghĩa đã có đóng góp gì to lớn cho kháng chiến?</a:t>
            </a:r>
          </a:p>
          <a:p>
            <a:pPr algn="just" eaLnBrk="1" hangingPunct="1">
              <a:lnSpc>
                <a:spcPct val="120000"/>
              </a:lnSpc>
              <a:spcBef>
                <a:spcPct val="20000"/>
              </a:spcBef>
            </a:pPr>
            <a:r>
              <a:rPr lang="en-US" altLang="en-US"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vi-VN" altLang="en-US" sz="3200" b="1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ction Button: End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45D1E309-CE65-4925-928D-5E52D3CE189B}"/>
              </a:ext>
            </a:extLst>
          </p:cNvPr>
          <p:cNvSpPr/>
          <p:nvPr/>
        </p:nvSpPr>
        <p:spPr>
          <a:xfrm>
            <a:off x="8223250" y="6534761"/>
            <a:ext cx="514350" cy="28575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7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val 4">
            <a:extLst>
              <a:ext uri="{FF2B5EF4-FFF2-40B4-BE49-F238E27FC236}">
                <a16:creationId xmlns:a16="http://schemas.microsoft.com/office/drawing/2014/main" id="{FC81865D-7015-46F1-8A8B-DC8C5EAE36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9412" y="762000"/>
            <a:ext cx="457200" cy="458788"/>
          </a:xfrm>
          <a:prstGeom prst="ellipse">
            <a:avLst/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</a:endParaRPr>
          </a:p>
        </p:txBody>
      </p:sp>
      <p:sp>
        <p:nvSpPr>
          <p:cNvPr id="11267" name="WordArt 5">
            <a:extLst>
              <a:ext uri="{FF2B5EF4-FFF2-40B4-BE49-F238E27FC236}">
                <a16:creationId xmlns:a16="http://schemas.microsoft.com/office/drawing/2014/main" id="{DC8CB4FF-478F-44F1-9D79-457EDAD5BD5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527049" y="896938"/>
            <a:ext cx="161925" cy="3238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 panose="020B0A04020102020204" pitchFamily="34" charset="0"/>
              </a:rPr>
              <a:t>4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0C43D00-640D-466B-968A-AE7A641CCC60}"/>
              </a:ext>
            </a:extLst>
          </p:cNvPr>
          <p:cNvSpPr txBox="1">
            <a:spLocks noChangeArrowheads="1"/>
          </p:cNvSpPr>
          <p:nvPr/>
        </p:nvSpPr>
        <p:spPr>
          <a:xfrm>
            <a:off x="152400" y="1574800"/>
            <a:ext cx="8382000" cy="2616200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20000"/>
              </a:lnSpc>
              <a:defRPr/>
            </a:pP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      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Em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hãy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đọc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b="1" err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đoạn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3: 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“Đứng ngắm cây </a:t>
            </a:r>
          </a:p>
          <a:p>
            <a:pPr algn="just">
              <a:lnSpc>
                <a:spcPct val="120000"/>
              </a:lnSpc>
              <a:defRPr/>
            </a:pP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sầu riêng … vị ngọt đến đam mê.”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trong bài tập đọc </a:t>
            </a:r>
            <a:r>
              <a:rPr lang="en-US" sz="32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Sầu riêng (SGK trang 34)</a:t>
            </a:r>
          </a:p>
          <a:p>
            <a:pPr algn="ctr">
              <a:lnSpc>
                <a:spcPct val="120000"/>
              </a:lnSpc>
              <a:defRPr/>
            </a:pPr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itchFamily="18" charset="0"/>
              </a:rPr>
              <a:t>     </a:t>
            </a:r>
            <a:r>
              <a:rPr lang="en-US" sz="3200" b="1" u="sng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itchFamily="18" charset="0"/>
              </a:rPr>
              <a:t>Trả</a:t>
            </a:r>
            <a:r>
              <a:rPr lang="en-US" sz="32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itchFamily="18" charset="0"/>
              </a:rPr>
              <a:t>lời</a:t>
            </a:r>
            <a:r>
              <a:rPr lang="en-US" sz="32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itchFamily="18" charset="0"/>
              </a:rPr>
              <a:t>câu</a:t>
            </a:r>
            <a:r>
              <a:rPr lang="en-US" sz="32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200" b="1" u="sng" err="1">
                <a:solidFill>
                  <a:srgbClr val="00B050"/>
                </a:solidFill>
                <a:latin typeface="Times New Roman" panose="02020603050405020304" pitchFamily="18" charset="0"/>
                <a:cs typeface="Times New Roman" pitchFamily="18" charset="0"/>
              </a:rPr>
              <a:t>hỏi</a:t>
            </a:r>
            <a:r>
              <a:rPr lang="en-US" sz="3200" b="1" u="sng">
                <a:solidFill>
                  <a:srgbClr val="00B050"/>
                </a:solidFill>
                <a:latin typeface="Times New Roman" panose="02020603050405020304" pitchFamily="18" charset="0"/>
                <a:cs typeface="Times New Roman" pitchFamily="18" charset="0"/>
              </a:rPr>
              <a:t> :</a:t>
            </a:r>
          </a:p>
          <a:p>
            <a:pPr algn="ctr">
              <a:lnSpc>
                <a:spcPct val="120000"/>
              </a:lnSpc>
              <a:defRPr/>
            </a:pPr>
            <a:endParaRPr lang="en-US" sz="3200" b="1" u="sng" dirty="0">
              <a:solidFill>
                <a:srgbClr val="00B05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defRPr/>
            </a:pPr>
            <a:r>
              <a:rPr lang="en-US"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Nêu những nét đặc sắc của </a:t>
            </a:r>
            <a:r>
              <a:rPr lang="en-US" sz="32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dáng cây </a:t>
            </a:r>
            <a:r>
              <a:rPr lang="en-US" sz="3200" b="1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sầu riêng?</a:t>
            </a:r>
            <a:r>
              <a:rPr lang="en-US" sz="32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itchFamily="18" charset="0"/>
              </a:rPr>
              <a:t>	</a:t>
            </a:r>
            <a:endParaRPr lang="vi-VN" sz="3200" b="1" dirty="0">
              <a:solidFill>
                <a:srgbClr val="000066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5" name="Action Button: End 4">
            <a:hlinkClick r:id="rId2" action="ppaction://hlinksldjump" highlightClick="1"/>
            <a:extLst>
              <a:ext uri="{FF2B5EF4-FFF2-40B4-BE49-F238E27FC236}">
                <a16:creationId xmlns:a16="http://schemas.microsoft.com/office/drawing/2014/main" id="{A72BC4F2-B3CE-49D9-AAB2-E4832D320679}"/>
              </a:ext>
            </a:extLst>
          </p:cNvPr>
          <p:cNvSpPr/>
          <p:nvPr/>
        </p:nvSpPr>
        <p:spPr>
          <a:xfrm>
            <a:off x="7951788" y="6019800"/>
            <a:ext cx="582612" cy="44450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70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447&quot;/&gt;&lt;/object&gt;&lt;object type=&quot;3&quot; unique_id=&quot;10005&quot;&gt;&lt;property id=&quot;20148&quot; value=&quot;5&quot;/&gt;&lt;property id=&quot;20300&quot; value=&quot;Slide 2&quot;/&gt;&lt;property id=&quot;20307&quot; value=&quot;396&quot;/&gt;&lt;/object&gt;&lt;object type=&quot;3&quot; unique_id=&quot;10006&quot;&gt;&lt;property id=&quot;20148&quot; value=&quot;5&quot;/&gt;&lt;property id=&quot;20300&quot; value=&quot;Slide 3&quot;/&gt;&lt;property id=&quot;20307&quot; value=&quot;443&quot;/&gt;&lt;/object&gt;&lt;object type=&quot;3&quot; unique_id=&quot;10008&quot;&gt;&lt;property id=&quot;20148&quot; value=&quot;5&quot;/&gt;&lt;property id=&quot;20300&quot; value=&quot;Slide 4&quot;/&gt;&lt;property id=&quot;20307&quot; value=&quot;323&quot;/&gt;&lt;/object&gt;&lt;object type=&quot;3&quot; unique_id=&quot;10009&quot;&gt;&lt;property id=&quot;20148&quot; value=&quot;5&quot;/&gt;&lt;property id=&quot;20300&quot; value=&quot;Slide 5&quot;/&gt;&lt;property id=&quot;20307&quot; value=&quot;445&quot;/&gt;&lt;/object&gt;&lt;object type=&quot;3&quot; unique_id=&quot;10010&quot;&gt;&lt;property id=&quot;20148&quot; value=&quot;5&quot;/&gt;&lt;property id=&quot;20300&quot; value=&quot;Slide 6&quot;/&gt;&lt;property id=&quot;20307&quot; value=&quot;400&quot;/&gt;&lt;/object&gt;&lt;object type=&quot;3&quot; unique_id=&quot;10013&quot;&gt;&lt;property id=&quot;20148&quot; value=&quot;5&quot;/&gt;&lt;property id=&quot;20300&quot; value=&quot;Slide 7&quot;/&gt;&lt;property id=&quot;20307&quot; value=&quot;314&quot;/&gt;&lt;/object&gt;&lt;/object&gt;&lt;object type=&quot;8&quot; unique_id=&quot;10028&quot;&gt;&lt;/object&gt;&lt;/object&gt;&lt;/database&gt;"/>
  <p:tag name="SECTOMILLISECCONVERTED" val="1"/>
  <p:tag name="INKNOELEADERBOARD" val="470166441"/>
</p:tagLst>
</file>

<file path=ppt/theme/theme1.xml><?xml version="1.0" encoding="utf-8"?>
<a:theme xmlns:a="http://schemas.openxmlformats.org/drawingml/2006/main" name="Default Design">
  <a:themeElements>
    <a:clrScheme name="Default Desig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4263</TotalTime>
  <Words>879</Words>
  <Application>Microsoft Office PowerPoint</Application>
  <PresentationFormat>On-screen Show (4:3)</PresentationFormat>
  <Paragraphs>119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Arial Black</vt:lpstr>
      <vt:lpstr>Calibri</vt:lpstr>
      <vt:lpstr>Times New Roman</vt:lpstr>
      <vt:lpstr>Default Design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Phuong Thanh</dc:creator>
  <cp:lastModifiedBy>Hương Đào</cp:lastModifiedBy>
  <cp:revision>496</cp:revision>
  <dcterms:created xsi:type="dcterms:W3CDTF">2006-10-23T14:17:59Z</dcterms:created>
  <dcterms:modified xsi:type="dcterms:W3CDTF">2022-03-27T14:43:55Z</dcterms:modified>
</cp:coreProperties>
</file>