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3" r:id="rId3"/>
    <p:sldId id="257" r:id="rId4"/>
    <p:sldId id="258" r:id="rId5"/>
    <p:sldId id="259" r:id="rId6"/>
    <p:sldId id="279" r:id="rId7"/>
    <p:sldId id="260" r:id="rId8"/>
    <p:sldId id="262" r:id="rId9"/>
    <p:sldId id="264" r:id="rId10"/>
    <p:sldId id="266" r:id="rId11"/>
    <p:sldId id="280" r:id="rId12"/>
    <p:sldId id="267" r:id="rId13"/>
    <p:sldId id="261" r:id="rId14"/>
    <p:sldId id="281" r:id="rId15"/>
    <p:sldId id="269" r:id="rId16"/>
    <p:sldId id="282"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3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4" name="Picture 13" descr="Logo trường"/>
          <p:cNvPicPr>
            <a:picLocks noChangeAspect="1"/>
          </p:cNvPicPr>
          <p:nvPr/>
        </p:nvPicPr>
        <p:blipFill>
          <a:blip r:embed="rId5"/>
          <a:stretch>
            <a:fillRect/>
          </a:stretch>
        </p:blipFill>
        <p:spPr>
          <a:xfrm>
            <a:off x="884555" y="693420"/>
            <a:ext cx="1189355" cy="1189355"/>
          </a:xfrm>
          <a:prstGeom prst="rect">
            <a:avLst/>
          </a:prstGeom>
        </p:spPr>
      </p:pic>
      <p:sp>
        <p:nvSpPr>
          <p:cNvPr id="15" name="Text Box 1"/>
          <p:cNvSpPr txBox="1"/>
          <p:nvPr/>
        </p:nvSpPr>
        <p:spPr>
          <a:xfrm>
            <a:off x="2317078" y="873125"/>
            <a:ext cx="7558480" cy="830997"/>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smtClean="0">
                <a:ln w="12700">
                  <a:noFill/>
                  <a:prstDash val="solid"/>
                </a:ln>
                <a:solidFill>
                  <a:srgbClr val="000000"/>
                </a:solidFill>
                <a:latin typeface="SVN-Genica Pro" panose="00000900000000000000" charset="0"/>
                <a:cs typeface="SVN-Genica Pro" panose="00000900000000000000" charset="0"/>
              </a:rPr>
              <a:t>Gia</a:t>
            </a:r>
            <a:r>
              <a:rPr lang="en-US" sz="2400" dirty="0" smtClean="0">
                <a:ln w="12700">
                  <a:noFill/>
                  <a:prstDash val="solid"/>
                </a:ln>
                <a:solidFill>
                  <a:srgbClr val="000000"/>
                </a:solidFill>
                <a:latin typeface="SVN-Genica Pro" panose="00000900000000000000" charset="0"/>
                <a:cs typeface="SVN-Genica Pro" panose="00000900000000000000" charset="0"/>
              </a:rPr>
              <a:t> </a:t>
            </a:r>
            <a:r>
              <a:rPr lang="en-US" sz="2400" dirty="0" err="1" smtClean="0">
                <a:ln w="12700">
                  <a:noFill/>
                  <a:prstDash val="solid"/>
                </a:ln>
                <a:solidFill>
                  <a:srgbClr val="000000"/>
                </a:solidFill>
                <a:latin typeface="SVN-Genica Pro" panose="00000900000000000000" charset="0"/>
                <a:cs typeface="SVN-Genica Pro" panose="00000900000000000000" charset="0"/>
              </a:rPr>
              <a:t>Thụy</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6" name="Text Box 2"/>
          <p:cNvSpPr txBox="1"/>
          <p:nvPr/>
        </p:nvSpPr>
        <p:spPr>
          <a:xfrm>
            <a:off x="2933920" y="2063115"/>
            <a:ext cx="632352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7" name="Text Box 4"/>
          <p:cNvSpPr txBox="1"/>
          <p:nvPr/>
        </p:nvSpPr>
        <p:spPr>
          <a:xfrm>
            <a:off x="2204819" y="3587750"/>
            <a:ext cx="7783028" cy="1569660"/>
          </a:xfrm>
          <a:prstGeom prst="rect">
            <a:avLst/>
          </a:prstGeom>
          <a:noFill/>
        </p:spPr>
        <p:txBody>
          <a:bodyPr wrap="none" rtlCol="0">
            <a:spAutoFit/>
          </a:bodyPr>
          <a:lstStyle/>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Lập</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dàn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ý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18" name="Text Box 5"/>
          <p:cNvSpPr txBox="1"/>
          <p:nvPr/>
        </p:nvSpPr>
        <p:spPr>
          <a:xfrm>
            <a:off x="4486911" y="5723890"/>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extLst>
      <p:ext uri="{BB962C8B-B14F-4D97-AF65-F5344CB8AC3E}">
        <p14:creationId xmlns:p14="http://schemas.microsoft.com/office/powerpoint/2010/main" val="130120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par>
                          <p:cTn id="15" fill="hold">
                            <p:stCondLst>
                              <p:cond delay="2000"/>
                            </p:stCondLst>
                            <p:childTnLst>
                              <p:par>
                                <p:cTn id="16" presetID="17"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366</Words>
  <Application>Microsoft Office PowerPoint</Application>
  <PresentationFormat>Widescreen</PresentationFormat>
  <Paragraphs>42</Paragraphs>
  <Slides>16</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Cambria</vt:lpstr>
      <vt:lpstr>LNTH-LuoLuoNotangYuanTi 1</vt:lpstr>
      <vt:lpstr>SVN-Genica Pro</vt:lpstr>
      <vt:lpstr>思源黑体 CN Bold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Tuyet_Thanh</cp:lastModifiedBy>
  <cp:revision>23</cp:revision>
  <dcterms:created xsi:type="dcterms:W3CDTF">2023-08-06T13:31:04Z</dcterms:created>
  <dcterms:modified xsi:type="dcterms:W3CDTF">2023-10-19T01:41:32Z</dcterms:modified>
</cp:coreProperties>
</file>